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notesSlides/notesSlide1.xml" ContentType="application/vnd.openxmlformats-officedocument.presentationml.notesSlide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4" r:id="rId2"/>
    <p:sldId id="259" r:id="rId3"/>
    <p:sldId id="260" r:id="rId4"/>
    <p:sldId id="261" r:id="rId5"/>
    <p:sldId id="256" r:id="rId6"/>
    <p:sldId id="258" r:id="rId7"/>
    <p:sldId id="257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Wa4tdeRNiLuCrHIxJGgn6Q==" hashData="iNRYcY9v3ZmdfalhUtfNjsUmmA8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A6A6A6"/>
    <a:srgbClr val="92D050"/>
    <a:srgbClr val="C00000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57" autoAdjust="0"/>
  </p:normalViewPr>
  <p:slideViewPr>
    <p:cSldViewPr>
      <p:cViewPr varScale="1">
        <p:scale>
          <a:sx n="60" d="100"/>
          <a:sy n="60" d="100"/>
        </p:scale>
        <p:origin x="-156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0.17647" units="1/cm"/>
          <inkml:channelProperty channel="Y" name="resolution" value="40.42105" units="1/cm"/>
        </inkml:channelProperties>
      </inkml:inkSource>
      <inkml:timestamp xml:id="ts0" timeString="2013-04-20T16:21:55.337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3746 16545,'25'0,"-1"25,-24-1,25 1,0 0,-25 0,25 0,0-25,-25 24,24-24,-24 25,0 0,25-25,-25 25,25-25,-25 25,25-1,-25 1,0 0,25 0,-25 0,0-1,0 1,25-25,-25 25,0 0,0-75,-25 25,25-24,-25 24,0 0,25 0,-25 25,25-24,0-1,-25 25,25-25,-24 25,-1-25,0 25,25-25,0 1,-25 24,25-25,0 0,-25 25,25-25,-24 0,24 1,0-1,0 0,0 0,0 0,0 1,0-1,0 0,0 0,24 25,1 0,0 0,0 0,0 0,-1 25,-24 0,0 0,0-1,0 1,25-25,-25 25,0 0,0 0,0-1,0 1,0 0,0 0,0 0,0-50,0 0,25 25,0-25,-25 0,25 25,0-24,-1 24,-24-25,25 25,0-25,-25 0,25 25,0 0,-25 25,24 0,-24 0,25-1,0 1,0 0,0-25,-25 25,0 0,0-1,24-24,-24 25,0 0,0 0,0 0,-24-25,24 24,-25-24,0 0,0 0,0 0,1 0,-1 0,0 0,0 0,25 25,-25-25,1 0,-1 0,0 0,0-25</inkml:trace>
  <inkml:trace contextRef="#ctx0" brushRef="#br0" timeOffset="1769.2159">4366 16272,'-25'0,"25"25,-25-1,25 1,0 0,0 0,0 0,0 0,0-1,0 1,0 0,25-25,0 25,-25 0,25-25,0 24,-1-24,1 0,0 0,0 0,0 0,-1 0,-24-24,25 24,0-25,0 25,-25-25,0 0,0 0,0 1,0-1,-25 0,0 25,25-25,-25 25,25-25,-24 25,24-25,-25 25,0 0,25-24,-25-1,0 25,1-25,-1 25,0-25,0 25,0 0,1 0,24 25,0 0</inkml:trace>
  <inkml:trace contextRef="#ctx0" brushRef="#br0" timeOffset="4402.5919">4564 15999,'25'0,"0"0,0 25,0 0,-25-1,24 1,1-25,-25 25,25 0,0 0,-25-1,25-24,-25-24,0-1,0 0,0 0,0 0,0 1,-25-1,25 0,0 0,0 0,-25 1,25-1,-25 0,0 25,25-25,0 50,25 0,0 0,0-1,0 1,-1-25,-24 25,25-25,-25 25,25-25,-25 25,0-1,25-24,0 0,-25 25,0 0,0 0,0 0,0-1,0 1,0 0,0 0,0 0,0-1,0 1,0 0,-25 0,25 0,-25-25,0 25,0-25,1 0,24 24,-25-24,0 0</inkml:trace>
  <inkml:trace contextRef="#ctx0" brushRef="#br0" timeOffset="6016.7606">4812 15304,'0'25,"0"0,0 0,0 0,0 0,-24-1,24 1,0 0,0 0,0 0,0-1,0 1,24 0,-24 0,0 0,25-25,-25 24,25-24,-25 25,0 0,25-25,-25 25,0 0,25-25,-25 24,24-24,-24 25,25-25,-25 25,25-25,-25 25,25-25,-25 25,25-25,0 0,-25 24,24-24,1 0,0 25,0-25,0 0,-1 0,1 0,0 0,0 0,-25-25</inkml:trace>
  <inkml:trace contextRef="#ctx0" brushRef="#br0" timeOffset="10235.3152">5160 15205,'-25'0,"25"25,-25-25,0 25,1-25,24 25,-25-25,0 24,25 1,-25 0,0 0,25 0,0 0,0-1,0 1,0 0,0 0,0 0,25-25,-25 24,0 1,0 0,0 0,25-25,-25 25,25-25,-25 24,25-24,-25 25,24-25,1 0,-25 25,25-25,0 0,0 0,-1 0,1 0,0 0,0 0,0 0,-1 0,1 0,0 0,0-25,-25 0,25 1,-1-1,-24 0,0 0,25 25,-25-25,25 25,-25-24,0-1,-25 25,25-25,-25 25,25-25,-24 25,24-25,-25 25,25-24,0-1,-25 25,0 0,0 0,1 0,24 25,-25-1,0 1,25 0,0 0,-25-25,25 25,0-1,0 1,-25-25</inkml:trace>
  <inkml:trace contextRef="#ctx0" brushRef="#br0" timeOffset="12667.5836">5606 15280,'25'0,"-25"-25,25 0,-25 0,0 0,0 1,0-1,0 0,0 0,-25 0,25 1,-25 24,0 0,1 0,-1 24,0 1,25 0,-25 0,25 0,-25-25,25 24,0 1,-24 0,24 0,0 0,0-1,24 1,1-25,-25 25,25-25,0 0,0 0,-1 0,1 0,0 0,0 0,0 0,-1 0,1 0,0 0,-25-25,25 0</inkml:trace>
  <inkml:trace contextRef="#ctx0" brushRef="#br0" timeOffset="15093.959">5805 15007,'24'0,"1"25,-25-1,25 1,0-25,-25 25,25-25,-25 25,24-25,-48 0,24-25,-25 25,0 0,25-25,-25 0,0 1,25-1,-24 25,24-25,-25 25,25-25,0 0,0 1,0-1,-25 25,25-25,0 0,0 0,0 1,0-1,25 0,0 25,-1 0,1 0,-25 25,25-25,0 25,-25-1,25-24,-25 25,24 0,-24 0,25-25,0 25,-25-1,25-24,-25 25,0 0,25-25,-1 0,1 0,-25 25,25-25,-50-25</inkml:trace>
  <inkml:trace contextRef="#ctx0" brushRef="#br0" timeOffset="16153.0241">6028 14585,'25'0,"-25"25,24-25,-24 25,25-25,-25 25,25-25,-25 24,25-24,-25 25,25 0,0-25,-25 25,24-25,-24 25,-24-25</inkml:trace>
  <inkml:trace contextRef="#ctx0" brushRef="#br0" timeOffset="16761.0986">5780 14461,'0'-25,"0"1,0-1,0 0</inkml:trace>
  <inkml:trace contextRef="#ctx0" brushRef="#br0" timeOffset="18691.4157">6350 14312,'0'-25,"-24"25,-1 0,0 0,25 25,0 0,-25-25,25 25,0 0,0 0,-25-25,25 24,-24 1,24 0,0 0,0 0,24-25,1 0,0 0,0 0,0 0,-1 0,-24-25,25 25,0 0,0 0,0 0,-1 0,-24 25,0-1,0 1,0 0,0 0,-24 0,-1-1,0 1,25 0,-25-25,25 25,-25-25</inkml:trace>
  <inkml:trace contextRef="#ctx0" brushRef="#br0" timeOffset="19557.4786">6350 14734,'25'0,"-25"25,25 0,0-25,-25 24,25-24,-25 25,24-25</inkml:trace>
  <inkml:trace contextRef="#ctx0" brushRef="#br0" timeOffset="20962.6243">6251 13965,'25'0,"0"25,0 0,-25-1,24-24,1 25,0 0,-25 0,25-25,-25 25,25-1,-1-24,-24 25,0 0,25-25,-25 25,25 0,-25-1,25 1,-25 0,25-25,-25 25,0 0,24-25,-24 25,25-1,0 1,0-25,-25 25,-25-50</inkml:trace>
  <inkml:trace contextRef="#ctx0" brushRef="#br0" timeOffset="22362.7981">6623 14064,'0'25,"25"-25,0 25,-25 0,25-25,-25 24,24-24,-24 25,25-25,0 25,-25 0,25 0</inkml:trace>
  <inkml:trace contextRef="#ctx0" brushRef="#br0" timeOffset="23118.952">6598 13816,'0'-25,"0"1</inkml:trace>
  <inkml:trace contextRef="#ctx0" brushRef="#br0" timeOffset="24751.1144">6698 13593,'24'25,"-24"0,25-25,-25 24,0 1,25 0,-25 0,25 0,0-1,-25 1,0 0,24-25,-24 25,25 0,-25-1,0 1,25-25,-25 25,0 0,25 0,-25-1,25-24,-25 25,24 0,-24 0,0 0,0-50</inkml:trace>
  <inkml:trace contextRef="#ctx0" brushRef="#br0" timeOffset="26605.3466">6995 13618,'0'25,"-25"-1,25 1,-24 0,24 0,0 0,-25-25,25 24,0 1,0 0,0 0,0 0,25-25,-1 0,1 0,0 0,-25 24,25 1,0-25,-1 0,-24 25,25-25,0 0,0 0,-25 25</inkml:trace>
  <inkml:trace contextRef="#ctx0" brushRef="#br0" timeOffset="27850.4867">6896 13444,'0'-25,"25"25,0 0,24 25,1 0,-25-25,-1 0,26 25,-50 0,25-25,0 24,0-24,-25 25,24-25,-24 25,25-25,-25 25,25-25,-25 25,25-25,-25 24,0 1,0 0,25-25,-25 25,24-25,-24 25,0-1,0 1,25-25,-25 25,25-25,-25 25,0 0,-25-25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0.17647" units="1/cm"/>
          <inkml:channelProperty channel="Y" name="resolution" value="40.42105" units="1/cm"/>
        </inkml:channelProperties>
      </inkml:inkSource>
      <inkml:timestamp xml:id="ts0" timeString="2013-04-20T11:59:33.389"/>
    </inkml:context>
    <inkml:brush xml:id="br0">
      <inkml:brushProperty name="width" value="0.05292" units="cm"/>
      <inkml:brushProperty name="height" value="0.05292" units="cm"/>
      <inkml:brushProperty name="color" value="#0C0C0C"/>
    </inkml:brush>
  </inkml:definitions>
  <inkml:trace contextRef="#ctx0" brushRef="#br0">3076 15280,'0'-25,"0"50,25-25,-25 24,0 1,0 0,0 0,0 0,0 0,0-1,0 1,0 0,0 0,0 0,0-1,0 1,0 0,0 0,0 0,0-1,0 1,-25 0,25 25,0-26,0 1,0 0,0 0,0 0,0-1,0 1,-25 0,25 0,0 0,0-1,0 1,0 0,0 0,0 0,0-1</inkml:trace>
  <inkml:trace contextRef="#ctx0" brushRef="#br0" timeOffset="1435.1832">3597 15329,'25'0,"0"25,-25 0,0 0,24 0,-24-1,0 1,0 0,0 25,0-26,0 1,0 0,0 0,25 0,-25-1,0 1,0 0,0 0,0 0,0-1,0 1,0 0,0 0,0 0,0-1,0 1,0 0,0 0,0 0,0-1,0 1,0 0,0 0,-25-25,25 25,0-1,0 1,0 0,0 0,0 0,0-1,0 1,0 0,0 0</inkml:trace>
  <inkml:trace contextRef="#ctx0" brushRef="#br0" timeOffset="3049.3984">3175 15825,'25'0,"0"0,0 0,24 0,-24 0,0 0,0 0,0 0,24 0,1 0,-1 0,-24 0,25 0,-25 0,-1 0,1 0,0-24,0 24,0 0</inkml:trace>
  <inkml:trace contextRef="#ctx0" brushRef="#br0" timeOffset="4500.5408">4515 15875,'0'-25,"-25"25,0 0,0 0,1 0,-26 0,25 0,0 0,1 0,-1 0,0 0,25 25,-25-25,0 25,1 0,24-1,0 1,0 0,0 0,0 0,0-1,24 1,1 0,-25 0,25-25,-25 25,25-25,0 0,-25 24,24-24,1 0,0 0,0 0,0 0,-1 0,-24-24,25 24,0-25,-25 0,0 0,25 0,-25 1,0-1,0 0,0 0,0 0,-25 1,25-1,-25 25,25-25,-25 25</inkml:trace>
  <inkml:trace contextRef="#ctx0" brushRef="#br0" timeOffset="5582.7496">4589 15850,'0'25,"0"0,0 0,-25-1,25 1,0 0,0 0,0 0,0-1,0 1,-24 0,24 0,0 0,24-25,1 0,0 0,0 0,0 0</inkml:trace>
  <inkml:trace contextRef="#ctx0" brushRef="#br0" timeOffset="6588.8808">5085 15825,'0'0,"-24"0,-1 0,0 0,0 0,0 0,0 0,1 0,-1 25,25 0,-25 0,0 0,25-1,0 1,0 0,0 0,0 0,25-1,-25 1,25-25,-25 25,25-25,-1 25,1 0,-25-1,25-24,0 25,0-25,0 25,-1-25,1 0,0 0,0 0,-25-25,25 25,-25-25,24 1,1 24,-25-25,0 0</inkml:trace>
  <inkml:trace contextRef="#ctx0" brushRef="#br0" timeOffset="7530.9752">5656 15850,'0'25,"0"0,25 0,-1-1,-24 1,0 0,25 0,-25 0,0-1,25-24,-25 25,25-25,-25 25</inkml:trace>
  <inkml:trace contextRef="#ctx0" brushRef="#br0" timeOffset="8031.0002">5581 15677,'0'-25,"0"0,0 0,25 25,-25-25,0 1</inkml:trace>
  <inkml:trace contextRef="#ctx0" brushRef="#br0" timeOffset="9653.282">5904 15801,'0'24,"0"1,0 0,0 0,25-25,-25 25,0-1,24 1,-24 0,0 0,25-25,-25 25,0-50,0 0,0 0,0 0,0 1,0-1,0 0,0 0,0 0,25 25,0-24,0 24,-1 0,1 0,0 0,-25 24,25-24,0 25,-25 0,25 0,-25 0,0-1,0 1,24-25,-24-25,0 1,25 24,0-25,-25 0,25 25,0-25,24 25,1-25,-1 1,-24 24,0 0,0 0,0 0,-25 24,24 1,1 0,0-25,-25 25,25-25,-25 25,25-1,-25 1,0 0,24-25,-24 25,0 0</inkml:trace>
  <inkml:trace contextRef="#ctx0" brushRef="#br0" timeOffset="10182.278">7070 15875,'0'0,"24"0,1 0,0 0,0 0,25 0,-1 0,1 0,-25 0,24 0,1 0,-25 0,-25 25</inkml:trace>
  <inkml:trace contextRef="#ctx0" brushRef="#br0" timeOffset="11064.4114">7169 16073,'25'0,"0"0,-25 25,24-25,1 25,0-25,0 0,0 25,-1-25,26 0,0 0,24 0,-49 0,0 0,-1 0,1 25</inkml:trace>
  <inkml:trace contextRef="#ctx0" brushRef="#br0" timeOffset="12492.6034">8062 15577,'0'25,"0"0,25 0,-25 0,0-1,0 1,0 0,0 0,0 0,0-1,0 1,0 0,24 0,-24 0,25-1,0-24,0 0,25 0,-26 0,1 0,0 0,0 0,-25 25,25-25,-1 0,1 0,0 0,0 25,0-25,-75 0</inkml:trace>
  <inkml:trace contextRef="#ctx0" brushRef="#br0" timeOffset="13255.6625">8111 15751,'0'0,"25"0,0 0,0 0,0 0,0 0,-1 0,26 0,-25 0,0 0,-1 0,1 0</inkml:trace>
  <inkml:trace contextRef="#ctx0" brushRef="#br0" timeOffset="14322.8527">8012 15577,'25'0,"0"0,0 0,-1 0,1 0,0 0,0 0,0 0,24 0,-24 25,25-25,-1 0,-24 0,0 0</inkml:trace>
  <inkml:trace contextRef="#ctx0" brushRef="#br0" timeOffset="15710.9855">8756 15825,'25'0,"0"25,-25 0,0 0,0 0,0-1,0 1,0 0,0-50,0 0,0 1,25 24,-25-25,25 25,-25-25,24 0,1 25,-25-25,25 25,0 0,0-24,-1-1,1 25,0 0,0 0,-25-25,25 25,-1 0,1 0,0 0,0 0,-25 25,0 0,0-1,25-24,-25 25,24-25,-24 25,0 0,0 0,25-25,-25 24,0 1,0 0,0 0,0 0</inkml:trace>
  <inkml:trace contextRef="#ctx0" brushRef="#br0" timeOffset="16631.1501">9997 15776,'24'0,"-24"25,0-1,0 1,0 0,0 0,-24-25,24 25,0-1,-25-24,25 25,-25-25,25 25,-25-25,0 25,25 0,-24-25,24 24,-25 1,0 0,25 0,-25-25,0 0</inkml:trace>
  <inkml:trace contextRef="#ctx0" brushRef="#br0" timeOffset="17293.1934">9724 15925,'25'0,"-1"24,1-24,0 25,0-25,0 25,-1 0,1-25,0 25,0-1,0-24,-25 25,24-25,1 25</inkml:trace>
  <inkml:trace contextRef="#ctx0" brushRef="#br0" timeOffset="19071.4183">10443 15751,'0'0,"0"25,0 0,0-1,0 1,0 25,0 24,0-24,0-25,0-1,0 1,0 0,0 0,-25-50,1-49,-1 49,25-25,0 1,-25 24,25-25,0 25,0-24,0-1,25 25,0 1,-1-1,1 0,25 0,-25 0,-1 1,1 24,0 0,0 24,-25 1,0 0,0 0,0 24,-25-24,25 25,-25-25,0-1,25 1,-24-25,24 25,-25 0,0 0,50-25,49-25,-24 25,-25-25,24 0,-24 25,0 0,0 0,-1 0,-24 25,0 0,25-25,-25 25,25-25,-25 24,0 1,0 0,0 0,-25-25,0 25,1-25,-1 0,0 0,-25 0,26 0,-1 0,0 0,0 0,0 0,25-25,-24 25,24-25,-25 25</inkml:trace>
  <inkml:trace contextRef="#ctx0" brushRef="#br0" timeOffset="20536.6485">11014 15801,'0'24,"0"1,0 0,0 0,0 0,24-1,-24 1,25 0,0 0,0-25,0 0,-1 0,1 0,0 0,0 0,0 0,-1 0,1 0,0-25,-25 0,0 0,0 1,0-1,0 0,0 0,-25 0,0 25,1 0,24-24,0-1,-25 25,0 0,0 0,0 0,1 0,-1 0</inkml:trace>
  <inkml:trace contextRef="#ctx0" brushRef="#br0" timeOffset="23001.9077">11683 15701,'0'-24,"25"24,-25 24,0 1,25-25,-25 25,0 0,25-25,-25 25,25-1,-1 1,-24 0,25-25,-25 25,25-25,-25 25,25-25,0 0,-1 0,1-25,0 0,0 25,-25-25,0-24,0 24,0 0,0 0,0 0,0 75,0-25,0 24,0-24,0 25,0-25,25-1,-25 26,0 0,0-26,0 1,0 0,0 0,0 0,0-1,-25 1,25 0,-25 0,0-25,25 25,-25-25,1 24,-26 1,0-25,26 0,-1 0,0 0,0 0,0 25,1-25,-1 0,0 0,0 0,25-25</inkml:trace>
  <inkml:trace contextRef="#ctx0" brushRef="#br0" timeOffset="23881.014">12477 15652,'0'25,"0"-1,-25 1,25 0,-25-25,25 25,-24-25,24 25,-25-25,0 24,0 1,0 0,1 0,24 0</inkml:trace>
  <inkml:trace contextRef="#ctx0" brushRef="#br0" timeOffset="24529.1434">12279 15776,'24'0,"1"25,0-25,-25 24,0 1,25-25,-25 25,25-25,-25 25,24 0,1-1,0 1,0 0,0 0,0 0</inkml:trace>
  <inkml:trace contextRef="#ctx0" brushRef="#br0" timeOffset="26120.3194">12899 15528,'-25'0,"0"25,25-1,0 26,0-25,-25-25,25 25,0-1,0 1,0 0,0 0,25-25,0 25,0-25,-25 24,25-24,-1-24,1 24,0-25,0-25,-25 25,25 1,-25-1,0 0,24 0,-24 0,0 1,0-1,0 0,25 25,0 0,0 50,0-1,-1-24,1 49,-25-49,25 25,-25-25,0 24,0 1,0-1,0 1,0-25,-25 24,25 1,-25 0,1-26,24 1,-25-25,25 25,-25-25,0 25,0 0,-24-25,24 24,-25 1,26-25,-1 0,0 25,0-25,0 0,25-25,-24 25,24-25,0 1,0-1,24 0,-24 0,25 0,0 1,0-1,0 0,-1 0,1 0,0 25,0-24,-25-1,25 25,-1 0,1 0,-25-25,25 25,0 0,-25-25,25 25</inkml:trace>
  <inkml:trace contextRef="#ctx0" brushRef="#br0" timeOffset="27632.4852">13469 15627,'0'25,"0"0,0-1,-25 1,25 0,0 0,0 0,0-1,25-24,-25-24,25 24,-25-25,0 0,0 0,0 0,25 1,-25-1,25 25,0 0,-1 0,1 0,-25 25,25-25,-25 24,0 1,25-25,-25 25,25-25,-1 0,1 0,0 0,0 0,0 0,-1 0,-24-25,25 0,-25 1,0-1,0 0,0 0,0 0</inkml:trace>
  <inkml:trace contextRef="#ctx0" brushRef="#br0" timeOffset="28162.5952">13494 15354,'0'-25,"0"0,25 1,-25-1,0 0,25 25,-25-25,0 0,25 25,-1 0</inkml:trace>
  <inkml:trace contextRef="#ctx0" brushRef="#br0" timeOffset="28530.5963">13767 15230,'0'-25,"25"0,-25 1,25-1,-1 25,1-25</inkml:trace>
  <inkml:trace contextRef="#ctx0" brushRef="#br0" timeOffset="29314.7413">14065 14982,'0'25,"0"24,24 51,1-51,-25 1,0 24,25-24,0 0,-25 24,0-24,0-26,25 1,-25 25,24-25,-24-1,0 1,0 0,0 0,25-25,-25 25</inkml:trace>
  <inkml:trace contextRef="#ctx0" brushRef="#br0" timeOffset="30070.9078">14437 15503,'-25'0,"0"25,0-25,0 25,1-1,-1 1,0 0,25 0,0 0,0-1,0 1,25 0,0 0,24-25,1 25,-1-25,1 0,0 0,-25 0,-25-25,24 25</inkml:trace>
  <inkml:trace contextRef="#ctx0" brushRef="#br0" timeOffset="31007.0425">14982 15404,'-24'0,"-1"0,25 25,-25-25,25 24,-25-24,25 25,-25-25,1 25,24 0,-25-25,25 25,0-1,0 1,0 0,25 0,24-25,26 25,-51-1,26 1,-25-25,0 25,-25 0,0 0,0-1,0 1,0 0,0 0,-25 0,0-1,0-24,0 0,1 0,-1 0,0 0,0 0</inkml:trace>
  <inkml:trace contextRef="#ctx0" brushRef="#br0" timeOffset="31959.0809">15354 15776,'25'-25,"-25"0,25 25,0-25,0 1,-1-1,-24 0,0 0,0 0,0 1,0-1,0 0,-24 25,24-25,-25 25,0 0,0 0,0 25,1 0,24 0,0-1,-25-24,25 25,0 0,0 0,0 0,25-25,-25 24,0 1,0 0,24 0,-24 0,0-1,25 1,-25 0,25-25,0 25,0-25,-1 0,1 0,0 0,0-25,-25 0</inkml:trace>
  <inkml:trace contextRef="#ctx0" brushRef="#br0" timeOffset="32621.1732">15702 15156,'0'24,"0"1,0 0,0 25,0-1,25 26,-25-26,24 1,-24-25,0 24,25-24,-25 0,0 0,0 24,0-24,0 0,25 0,-25 0,0-1,0 1</inkml:trace>
  <inkml:trace contextRef="#ctx0" brushRef="#br0" timeOffset="33479.2308">15999 15553,'-24'24,"-1"-24,25 25,-25 0,0 0,25 0,0-1,25-24,0 0,0 25,-1 0,26-25,-50 25,25 0,0-25,-1 24,1 1,-25 0,25 0,0 0,0-1,-25 1,24 0</inkml:trace>
  <inkml:trace contextRef="#ctx0" brushRef="#br0" timeOffset="34367.4235">16471 14957,'0'25,"24"25,1-1,0 26,-25-26,25 26,0-1,-25-24,24-1,-24-24,0 25,0-1,25-24,-25 25,0-25,25-1,-25 1,0 0,0 0,0 0,25-25,-25 24,25 1,-25 0,0 0,0 0</inkml:trace>
  <inkml:trace contextRef="#ctx0" brushRef="#br0" timeOffset="34881.4452">16967 15602,'0'25,"0"0,0 0,0-1,0 1,0 0,0 0,0 0</inkml:trace>
  <inkml:trace contextRef="#ctx0" brushRef="#br0" timeOffset="35232.5078">16793 15156,'0'-25,"0"0,25 0</inkml:trace>
  <inkml:trace contextRef="#ctx0" brushRef="#br0" timeOffset="35857.5473">17190 14759,'0'25,"0"24,25 26,-25-1,0 0,0-24,0 0,0-1,0 1,0-1,0 1,0 25,0-26,0 1,0-1,0 1,0-25,0 0,0-1,0 1,0 0,0 0</inkml:trace>
  <inkml:trace contextRef="#ctx0" brushRef="#br0" timeOffset="36738.7333">17388 15429,'-24'24,"-1"1,0-25,25 25,-25 0,25 0,-25-25,25 24,0 1,0 0,0 0,0 0,0-1,0 1,25-25,25 0,-25 0,-1 0,1 0,25 0,-25 0,-1 0,-24 25,25-25,-25 25,25-25,0 25,0-1,-1 1,1-25,-25 25,0 0</inkml:trace>
  <inkml:trace contextRef="#ctx0" brushRef="#br0" timeOffset="37743.8209">17934 15528,'25'0,"0"0,24 0,-24 0,25 0,-25 0,-1 0,1 0,-25 25,25-25</inkml:trace>
  <inkml:trace contextRef="#ctx0" brushRef="#br0" timeOffset="38398.9295">17959 15825,'25'0,"0"0,-1 0,1 0,0 0,0 0,0 0,-1 0,-24 25,25-25,0 0,0 0</inkml:trace>
  <inkml:trace contextRef="#ctx0" brushRef="#br0" timeOffset="43762.7328">18802 15056,'0'25,"-25"0,25 25,-24-1,-1 1,0-1,25 1,0 0,-25-1,25 1,0-25,0 24,-25 26,25-26,0 1,0-25,0 0,0-1,0 1,0 0,0 0,25 0,0-1,0-24,0 0,-1 0,-24-24,25 24,0-25,0 0,-25 0,25 0,-25 1,25 24,-1-25,-24 0,25 0,-25 50,0 0,0 0,0-1,0 1,0 0,25 0,0 0,-25-1,25-24,-25 25,24-25</inkml:trace>
  <inkml:trace contextRef="#ctx0" brushRef="#br0" timeOffset="44309.63">19348 15850,'25'-25,"-25"1,0-1,0 0</inkml:trace>
  <inkml:trace contextRef="#ctx0" brushRef="#br0" timeOffset="48512.1369">20142 14957,'-25'0,"-25"50,26-25,-26 24,50-24,-25 25,0-1,25 1,-24-25,-1 24,0 26,25-26,-25 1,0 0,25-1,0 1,0-25,0-1,0 1,0 0,0 0,25 0,0-1,0-24,-25 25,25-25,-25 25,24-25,-24 25,25 0,0-25,-25 24,25-24,-25 25,25-25,-1 25,1-25,0 0,0-25,-25 0,0 1,0-1,0 0,0 0,0 0,0 1,0-1,-25 25,25-25,-25 25,25-25,0 0,-25 1,1 24,24-25,-25 0,0 25,0 0,0 0,1 0,24 25,0 0,0-1,0 1,0 0,0 0</inkml:trace>
  <inkml:trace contextRef="#ctx0" brushRef="#br0" timeOffset="49157.2452">20489 15949,'25'-24</inkml:trace>
  <inkml:trace contextRef="#ctx0" brushRef="#br0" timeOffset="50520.4682">20886 15056,'0'0,"25"-24,-25-1,0 0,25 25,-25-25,24 25,1-25,0 25,25-24,-26-1,1 25,0 0,25 0,-26 0,1 0,0 25,0-1,-25 1,0 0,0 0,0 0,0 24,0 1,0-1,-25-24,25 0,-25 0,0 0,1-25,24 24,-25-24,25 25,0 0,25-25,-25 25,24-25,26 25,-25 0,0-1,-1 1,1-25,-25 25,25-25,-25 50,0-26,0 26,0-25,0 0,0 24,0 26,0-51,0 1,0 0,0 0,-25 0,0-25,25 24,-24 1,-1-25,0 0,-49 25,49-25,-25 25,25-25,1 0,24-25</inkml:trace>
  <inkml:trace contextRef="#ctx0" brushRef="#br0" timeOffset="51667.5884">21878 15751,'25'0,"0"0,-1 0,1 0,0 0,0 0,0 0,-25 25,0 0,0-1,-25-24,25 25,0 0</inkml:trace>
  <inkml:trace contextRef="#ctx0" brushRef="#br0" timeOffset="52298.6974">21903 15974,'25'0,"-1"0,1 0,0 0,0 0,0 0,-25-25,25 25,-1 0,1-24,0 24</inkml:trace>
  <inkml:trace contextRef="#ctx0" brushRef="#br0" timeOffset="55285.0784">22449 15354,'0'0,"24"-25,1 0,-25 1,25 24,-25-25,25 25,0 0,-25-25,24 25,1 0,25 0,-25 0,-1 0,1 0,-25 25,25-25,0 25,-25-1,25-24,-25 25,0 50,24-26,-24-24,0 25,0-1,0 1,0 24,0-24,-24 0,-1-1,0 1,0-25,0-1,1 26,-1-50,25 25,-50 0,25-1,1-24,24 25,24-25,26 0,-25 0,49 0,-49 0,0 0,0 0,-1 0,1 0,0 0,0 0,0 0</inkml:trace>
  <inkml:trace contextRef="#ctx0" brushRef="#br0" timeOffset="56923.2899">23366 15230,'0'25,"0"0,-24-25,24 24,0 1,0 0,-25 0,25 25,-25-50,25 24,-25 1,0 0,25 0,-24 0,24-1,0 1,0 0,0 0,0 0,24-1,-24 1,25-25,-25 25,25-25,0 0,24 0,-24-25,0 25,25-25,-26 1,-24-1,25 25,-25 25,-25-25,25 24,-24 1,-1 0,25 0,0 0,-25-25,0 24,25 1,0 0,0 0,0 0,0-1,0 1,0 0,0 0,0 0,0-1,25-24,-25 25,25-25,-25 25,0 0,0 0</inkml:trace>
  <inkml:trace contextRef="#ctx0" brushRef="#br0" timeOffset="57361.3193">23639 15925,'0'-25</inkml:trace>
  <inkml:trace contextRef="#ctx0" brushRef="#br0" timeOffset="58528.5441">23937 15304,'0'0,"0"-24,0-1,0 0,0 0,25 25,-25-25,49 25,-24 0,50 0,-51 0,26 0,-25 0,0 25,-25 0,0 0,0 0,0-1,-25 1,0 0,25 0,-25 0,50 0,-25-1,25-24,0 25,-1-25,1 25,-25 0,25-25,-25 25,0-1,0 1,0 0,0 0,0 0,-25-25,0 24,1-24,24 25,-25-25,-25 0,1 0,-1 0,0 0,25 0,1 0,-1 0</inkml:trace>
  <inkml:trace contextRef="#ctx0" brushRef="#br0" timeOffset="61880.9145">3225 17314,'0'-25,"0"0,25 50,0-25,-1 25,1-1,0 1,-25 25,25-1,0 26,24-25,-24-1,0 1,0-1,-1-24,1 0,0-25,-25 25,25 0,0-1,-1 1,1 0,-25 0,25-25,-25 25,25-25,0-25,-1 0,1-25,-25 1,0 24,25 0,0-24,-25-1,25 25,-1 25,-24-49,25 49,-25-25,25 0,0 0,-25-25,25 26,0-1,-25-25,24 50,-24-25,25 25,-25-24,0-1</inkml:trace>
  <inkml:trace contextRef="#ctx0" brushRef="#br0" timeOffset="62668.9619">4341 17562,'25'0,"0"0,0 0,-1 0,26 0,0 25,-1-1,1 1,24-25,1 25,-1 0,-24-25,-26 0,1 0,0 0,0 0,-50 25</inkml:trace>
  <inkml:trace contextRef="#ctx0" brushRef="#br0" timeOffset="63627.1532">4391 17884,'25'0,"-1"0,1 0,0 0,0 0,24 0,-24 0,0 0,0 0,24 0,26 0,-50 0,-1 0,1 25,0-25,0 0,0 0,-1 0</inkml:trace>
  <inkml:trace contextRef="#ctx0" brushRef="#br0" timeOffset="67680.721">5234 17190,'25'0,"25"0,-1 0,26 0,-26 0,1 24,-1 1,1-25,0 0,-26 25,-24 0,25 0,-25-1,0 26,0-25,-25 0,1-1,24 26,-25-25,0 0,25 24,-25-24,0 25,25-25,-24-1,24 26,0-25,-25 24,25-24,0 0,0 0,0 0,0-1,0 1,0 0,0 0</inkml:trace>
  <inkml:trace contextRef="#ctx0" brushRef="#br0" timeOffset="68439.6841">5333 17760,'25'0,"0"0,0 0,0 0,24 0,-24 0,0 0,24 0,-24 0,25 0,-25 0,-1 0,1 0,0 0,0 0</inkml:trace>
  <inkml:trace contextRef="#ctx0" brushRef="#br0" timeOffset="69864.864">6077 17462,'0'-24,"0"-1,25 0,-25 0,25 25,-25-25,25 25,0-24,0 24,-25-25,24 25,1 0,0 0,0 25,0-25,-25 24,24 1,-24 0,0 25,0-26,0 1,0 0,0 25,0-25,0-1,-24 51,24-50,-25-1,0 1,25 0,-25-25,25 25,-25 0,1-1,-1-24,25 25,-25-25,25 25,-25-25,50 0,0 0,0 0,24 0,-49 25,25 0,0-25,0 24,24 1,-24 0,0 0,0-25,-1 0,1 0,0 0,-25-50</inkml:trace>
  <inkml:trace contextRef="#ctx0" brushRef="#br0" timeOffset="71461.1027">7169 17289,'0'25,"0"24,0 1,0-1,0 1,0 0,-25-1,25 1,-25 24,0-49,25 0,0 25,0-26,0 1,0 0,0 0,0 0,0-1,0-48,25-1,0 0,-25 0,25 25,-25-25,25 1,-25-1,25 25,-1-25,1 0,0 0,0 25,0-24,-1 24,1 0,0 0,0 0,0 0,-1 0,1 0,-25 24,25 1,-25 0,25-25,-25 25,0 0,0-1,0 1,0 0,0 0,0 0,-25-1,0 1,0 0,-24 0,24-25,0 0,0 0,1 0,-1 0,25-25,-25 25,0 0,25-25,-25 25,1-25,24 1,-25 24</inkml:trace>
  <inkml:trace contextRef="#ctx0" brushRef="#br0" timeOffset="72724.2607">7739 17686,'0'25,"0"-1,0 1,0 0,0 0,0 0,0-1,0 1,0-50,0 1,0-1,0 0,0 0,25 0,-25 1,25 24,-25-25,0 0,25 25,0 0,-25-25,24 25,1 0,0 0,0 0,0 0,-1 0</inkml:trace>
  <inkml:trace contextRef="#ctx0" brushRef="#br0" timeOffset="74050.4834">8062 17165,'0'0,"0"-25,0 0,0 0,0 1,25-1,-1 25,-24-25,25 25,-25-25,25 25,0 0,0 0,0 0,-1 0,1 25,-25 0,0 0,0-1,0 1,0 0,0 0,0 0,0-1,0 1,0 0,25 0,-25 0,25-25,-25 24,0 1,25 0,-25 0,0 0,0-1,-25-24,0 0,0 0,0 0,1 0,-1 0,0 0,0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0.17647" units="1/cm"/>
          <inkml:channelProperty channel="Y" name="resolution" value="40.42105" units="1/cm"/>
        </inkml:channelProperties>
      </inkml:inkSource>
      <inkml:timestamp xml:id="ts0" timeString="2013-04-20T11:53:45.422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17761 12278,'0'-24,"0"-1,0 0,0 0,0 0,0 0,0 1,0-1,0 0,0 0,0 0,0 1,0-1,0 0,0 0,0 0,0 1,0-1,0 0,0 0,0 0,0 1,-25 48,25 1,0 0,0 0,-25-25</inkml:trace>
  <inkml:trace contextRef="#ctx0" brushRef="#br0" timeOffset="2349.3263">18381 11286,'24'0,"-24"-25,25 1,0-1,0 0,-25 0,25 25,-25-25,24 0,1 25,0 0,-25-24,25 24,-25 24,0 1,0 0,0 0,0 25,0-26,0 1,0 0,0 0,0 0,0-1,0 1,0 0,-25-25,0 25,25 0,-25-1,25 1,-24-25,24 25,-25-25,25 25,0 0,-25-1,25 1,-25-25,25 25,0 0,-25-25,25 25,-24-25,24 24,-25-24,0 25,25 0,0 0,25-25,0 0,-1 0,1-25,0 0,25 25,-1-25,1 1,-25 24,-1-25,1 0,0 25,0-25,0 25</inkml:trace>
  <inkml:trace contextRef="#ctx0" brushRef="#br0" timeOffset="4757.5631">19224 10592,'0'-25,"25"0,-25 0,25 25,-1-25,1 1,0-1,-25 0,25 25,0 0,-1 0,-24 25,25-25,0 25,0-1,0 1,-25 0,0 0,0 0,0-1,0 1,0 0,0 0,-25 0,0-1,25 1,-25-25,25 25,-25-25,1 0,-1 25,0 0,50-25,0 0,-1 0,1 0,0 0,0 0,0 0,-25 24,24-24,1 25,0-25,-25 25,0 0,25-25,-25 25,0-1,0 1,0 0,0 0,0 0,0-1,0 1,-25-25,25 25,-25 0,0 0,1-25,-1 0,0 0,0 0,0 0,1 0,-1 0,0 0,0 0</inkml:trace>
  <inkml:trace contextRef="#ctx0" brushRef="#br0" timeOffset="6407.7891">20167 9699,'0'24,"0"1,0 0,0 0,0 0,0-1,0 1,0 0,0 0,0 0,-25-1,25 1,0 0,0 0,0 0,0 0,0-1,0 1,0 0,25-25,-1 0,1 0,-25-25,25 25,-25-25,25 25,0 0,-1-24,1 24,0 0,-25-25,25 0,0 25,-1-25,1 25,-25-25,25 25,-25-25</inkml:trace>
  <inkml:trace contextRef="#ctx0" brushRef="#br0" timeOffset="7203.8963">20315 9922,'0'25,"0"-1,0 1,0 0,0 0,25-25,-25 25,0 0,0-1,0 1,0 0,25-25,-25 25,0 0,0-1,25-24,-25 25,0 0,0 0,0 0,25-25</inkml:trace>
  <inkml:trace contextRef="#ctx0" brushRef="#br0" timeOffset="8934.1217">20936 9054,'0'25,"0"-1,0 1,0 0,0 0,0 0,24-25,-24-25,25 25,0 0,0 0,0 0,-1 0,1 0,-25 25,25-25,-25 24,0 1,25 0,-25 0,0 0,0-1,0 1,0 0,0 0,0 0,0-1,0 1,0 0,0 0,0 0,0-1,-25-24,0 0,25 25,-25 0,1 0,24 0,-25-25,0 0,0 0,0 0,1 0,-1-25</inkml:trace>
  <inkml:trace contextRef="#ctx0" brushRef="#br0" timeOffset="10470.3005">20911 9054,'0'-25,"0"0,25 25,-1 0,-24-25,25 25,-25-25,25 1,-25-1,25 25,0 0,-1-25,1 25,-25-25,25 25,-25-25,0 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0.17647" units="1/cm"/>
          <inkml:channelProperty channel="Y" name="resolution" value="40.42105" units="1/cm"/>
        </inkml:channelProperties>
      </inkml:inkSource>
      <inkml:timestamp xml:id="ts0" timeString="2013-04-20T12:01:30.926"/>
    </inkml:context>
    <inkml:brush xml:id="br0">
      <inkml:brushProperty name="width" value="0.05292" units="cm"/>
      <inkml:brushProperty name="height" value="0.05292" units="cm"/>
      <inkml:brushProperty name="color" value="#0C0C0C"/>
    </inkml:brush>
  </inkml:definitions>
  <inkml:trace contextRef="#ctx0" brushRef="#br0">943 15577,'0'25,"0"0,0 0,-25 0,25-1,-25 26,25-25,0 0,0-1,0 1,0 0,-24 0,24 0,0-1,-25-24,25 25,0 0,0 0,-25 0,25-1,0 1,0 0,0 0,-25 0,25-1,0 1,0 0,0 0,0 0,0-1,0 1,0 0</inkml:trace>
  <inkml:trace contextRef="#ctx0" brushRef="#br0" timeOffset="1460.2518">1290 15627,'0'25,"0"0,0-1,-25 1,25 0,0 0,-24 24,24-24,0 0,0 0,0 0,0-1,0 1,0 0,0 0,0 0,0 24,0-24,0 0,0 0,0-1,0 1,0 0,0 0,0 0,0-1,0 1,0 0,0 0,0 0,0 0,0-1,0 1</inkml:trace>
  <inkml:trace contextRef="#ctx0" brushRef="#br0" timeOffset="2846.3745">918 16049,'25'0,"0"0,0 0,-1 0,1 0,0 0,0 0,0 0,-1 0,1 0,0 0,0 0,0 0</inkml:trace>
  <inkml:trace contextRef="#ctx0" brushRef="#br0" timeOffset="4381.5856">1985 16173,'-25'-25,"0"25,0 0,1 0,-1 0,0 0,0 0,0 0,0 0,1 0,-1 0,0 0,0 0,25 25,-25-1,25 1,0 0,0 0,0 0,0-1,0 1,0 0,0 0,0 0,0 0,25-25,0 0,0 24,0-24,-1 0,1 0,0 0,0 0,0 0,0-24,-25-1,24 25,-24-25,25 25,0-25,0 0,-25 0,25 25,-25-24,24 24,-24-25,0 0,0 0,0 0,0 1,-24-1,-1 25,25-25,-25 25,25 25</inkml:trace>
  <inkml:trace contextRef="#ctx0" brushRef="#br0" timeOffset="5171.6933">2109 16024,'-25'0,"25"25,-25-25,25 24,-25-24,25 25,0 0,0 0,-24-25,24 25,0-1,0 1,0 0,0 0,0 0,0-1,0 1,24-25,1 0,-25 25,0 0,25-25,0 25,0-25,-1 0,26 0</inkml:trace>
  <inkml:trace contextRef="#ctx0" brushRef="#br0" timeOffset="6205.8762">2754 16098,'-25'0,"0"0,0 0,0 0,25 25,-24-25,24 25,-25 0,0-25,25 24,-25-24,25 25,-25-25,25 25,0 0,-24-25,-1 25,25-1,-25-24,25 25,0 0,0 0,0 0,0 0,0-1,25-24,0 25,-25 0,24-25,-24 25,25 0,0-25,0 0,0 0,-1 0,1 0,0 0,-25-25,25 25,-25-25,0 0</inkml:trace>
  <inkml:trace contextRef="#ctx0" brushRef="#br0" timeOffset="6805.9831">3175 16222,'-24'25,"24"0,-25 0,25-1,0 1,-25 0,25 0,0 0,0 0,0-1</inkml:trace>
  <inkml:trace contextRef="#ctx0" brushRef="#br0" timeOffset="7249.9728">3076 15974,'0'-25,"0"1,0-1,25 0,-25 0,0 0,25 25,-25-24</inkml:trace>
  <inkml:trace contextRef="#ctx0" brushRef="#br0" timeOffset="9012.182">3423 16222,'0'50,"0"-25,0-1,0 26,0-25,0 25,0-26,0 1,0-50,0-24,0 24,0 0,25 0,-25 0,25 1,0-26,0 25,-25 0,24 25,1 0,-25 25,0 25,0-25,0-1,0 1,0 0,0 0,0-50,0 0,25 25,0-25,-25 1,0-1,25 25,-25-25,24 25,1-50,0 50,-25-24,25 24,0-25,-1 0,1 25,0 0,0-25,0 25,-1 0,1 0,0 25,0 0,-25 0,25-25,-25 49,0-24,25 0,-1 0,-24-1,0 1,0 0,0 0,-24 0,24 0,0-1,0 1,24 0,1-25</inkml:trace>
  <inkml:trace contextRef="#ctx0" brushRef="#br0" timeOffset="9669.2888">4589 16148,'-25'0,"25"-25,25 25,50 0,-1 0,25 0,-24 0,24 25,-25-25,-24 0,0 0,-26 0,-48 0,-1 0</inkml:trace>
  <inkml:trace contextRef="#ctx0" brushRef="#br0" timeOffset="10533.4219">4713 16321,'25'0,"25"25,-1-25,-24 25,49 0,-24-25,-25 0</inkml:trace>
  <inkml:trace contextRef="#ctx0" brushRef="#br0" timeOffset="12740.7378">5780 15553,'0'24,"0"1,0 25,0-1,0 26,0-1,0-24,0-1,-25 1,0 0,25-26,0 26,-25-25,1 0,-1-1,25 1,0 0,-25-25,25 25,-25 0,25-1,0 1,-25-25,25 25,-24-25,48 0,1 0,0 0,0 0,0 0,-1 0,1 0,25 0,-25 0,-1 0,1 0,0 0,0 0,0 0,-1 0</inkml:trace>
  <inkml:trace contextRef="#ctx0" brushRef="#br0" timeOffset="13463.7946">5829 15949,'25'0,"0"0,25 0,-26 0,26 0,0 0,-26 0,1 0,0 0</inkml:trace>
  <inkml:trace contextRef="#ctx0" brushRef="#br0" timeOffset="14523.9121">5879 15577,'0'-24,"50"-1,-1 0,-24 25,49-25,-49 25,0 0,0 0,0 0,0 0,-25-25,24 25,1 0</inkml:trace>
  <inkml:trace contextRef="#ctx0" brushRef="#br0" timeOffset="15982.0785">6375 16123,'0'25,"0"0,-25-1,25 26,-24-50,24 25,0 0,0-1,-25-24,25 25,0 0,0-50,25 0,-1-49,-24 24,25 1,0-1,0 1,0 24,-1 0,1 25,0-25,-25 0,25 25,-25-24,25 24,-1 0,1 0,-25 24,0 1,25 0,-25 0,25 0,-25-1,25-24,-25 25,0 0,0 0,0 0,0-1,-25 26,25-25,-25 0,25-1,-25-24,25 25,-25 0,25 0,0 0</inkml:trace>
  <inkml:trace contextRef="#ctx0" brushRef="#br0" timeOffset="17028.1876">7119 16297,'-25'0,"1"0,-1 0,25 24,0 1,25-25,-1 0,1 0,-25-25,25 25,-25-24,0-1,-25 50,25-1,25-24,0 0</inkml:trace>
  <inkml:trace contextRef="#ctx0" brushRef="#br0" timeOffset="19109.484">7640 15627,'0'25,"0"24,-25 1,1 0,24-1,-25 26,0-26,0-49,25 50,0-1,0 1,0-25,0 0,0-1,0 1,25 0,-25 0,0 0,0-1,25-24,-25-24,0-26,0 0,0 1,0-26,0 26,0-1,0 1,25-1,-25 25,24-24,-24 24,25 0,-25 0,0 0,25 25,-25-24,25 24,-25-25,25 25,-1-25,-24 0,25 25,0 0,0 0,0 0,-1-25,1 25,-25 25,25 0,0 0,-25 0,0-1,0 1,0 0,0 0,0 0,0-1,-25 1,25 0,-25-25,25 25,-25-25,25 25,-24-25,-1 24,0 1,0-25,50 0,0 0,24 0,1 0,-25 25,0-25,24 0,-24 0,-25 25,0 0,25-25,0 24,-1-24,-24 25,25-25,-25 25,25 0,-25 0,0-1,0 1,0 0,0 0,0 0,-25-1,0 1,1-25,24 25,-25-25,25 25,-25-25,25 25,-25-25,0 0,1 25,-1-25,0 0,0-25,0 0,1 0,-1 25,25-25,-25 25,25-25,50 1</inkml:trace>
  <inkml:trace contextRef="#ctx0" brushRef="#br0" timeOffset="20184.6263">8310 16098,'-25'0,"0"25,25 0,0 0,0-1,25 1,0 0,0 0,24-25,1 0,-50 25,25-25,0 0,-1 0,1 0,0 0,0 0,-25-25,25 25,-25-25,24 0,-24 0,0 1,0-1,0 0,0 0,-24 0,-1 1,25-1,-25 25,0-25,0 25,1 0,-1 0,-25 0,25 25,25 0,-24-1,-1-24,25 25,0 0,0 0,0 0,0-1,25-24,24 25,-24-25</inkml:trace>
  <inkml:trace contextRef="#ctx0" brushRef="#br0" timeOffset="21704.7782">8806 16024,'0'25,"0"-1,0 1,0 0,25-25,-25 25,25 0,-1-25,-24 24,0 1,25-25,-25 25,50-25,-25 0,-1 0,1 0,0 0,-25-25,0-24,0 24,0 0,0 0,25 0,-25 1,0-1,0 0,0 0,0 50,0 25,0-26,0 26,0-25,25 0,-25-1,0 1,24-25,-24 25,0 0,25 0,-25-1,0 1,0 0,0 0,0 0,0 0,0-1,0 1,-25-25,25 25,-24-25,24 25,-25-25,0 0,0 0,0 0,1 0,-1 0,0 0,0 0,0 0,1 0,-1 0,0 0</inkml:trace>
  <inkml:trace contextRef="#ctx0" brushRef="#br0" timeOffset="22998.95">9451 16098,'0'25,"0"0,0-50,-25 25,25-25,-25 25,1 0,-1 25,0 0,25 0,0-1,25-24,0 0,-1 0,-24 25,25-25,25 0</inkml:trace>
  <inkml:trace contextRef="#ctx0" brushRef="#br0" timeOffset="24362.1076">9773 15602,'-24'0,"24"25,0 25,0-26,24 1,1 25,0-25,-25-1,25-24,0 25,-1-25,1 0,0 0,0 0,24-25,1-24,0-1,-1 1,-24 49,-25-25,25 0,0 25,-25-25,0 0,0 1,0-1,0 0,0 0,-25 50,25 0,0 24,0 1,0 0,25 24,-1-24,-24 24,25 0,0-24,0 0,-25-1,0-24,25 0,-25 0,0-1,0 1,-50-25,50 25,-25-25,25 25,-49-25,49 25,-25-25,-25 0,50 24,-25 1,25 0,-24-25,-1 0,25-25,-25 25,25-25,-25 25,0-24</inkml:trace>
  <inkml:trace contextRef="#ctx0" brushRef="#br0" timeOffset="25890.2981">10617 15850,'-25'0,"0"25,25 0,0 0,-25-1,25 1,0 0,0 0,0 0,0-1,25 1,-25 0,25-25,-25 25,25-25,0 25,-25-1,24-24,1 0,0 0,0 0,0-24,-1-1,-24 0,25 25,0 0,-25-25,0 0,0 1,0-1,0 0,0 0,0 0,-25 1,25 48,25-24,-25 25,0 0,25-25,-25 25,0 0,25-25,-25 24,24-24,1 25,0 0,0-25</inkml:trace>
  <inkml:trace contextRef="#ctx0" brushRef="#br0" timeOffset="26443.3845">10617 15528,'0'-25,"25"25,-1-25,-24 0,25 25,-25-24,25 24,0 0,0 0</inkml:trace>
  <inkml:trace contextRef="#ctx0" brushRef="#br0" timeOffset="27185.4643">11138 15354,'24'25,"-24"25,25-1,-25-24,0 25,0 24,25-24,-25-26,25 26,0 0,-25 24,0-24,0-1,24-24,1 25,-25-1,0-24,0 0,25 0,-25-1,0-48</inkml:trace>
  <inkml:trace contextRef="#ctx0" brushRef="#br0" timeOffset="28128.6356">11485 15701,'-25'0,"0"50,1-25,24 0,-25-1,0 1,0 0,0 0,25 0,0-1,25-24,-25 25,25-25,0 0,-25 25,25-25,-25 25,0 0,24-25,1 0,0 0,0 0,0 0,-25 24,24-24,1 0,0 25,0 0,-25 0</inkml:trace>
  <inkml:trace contextRef="#ctx0" brushRef="#br0" timeOffset="29094.7885">12080 15751,'-25'0,"1"0,-1 0,0 0,0 0,0 0,1 25,-1 0,25-1,-25-24,25 25,0 0,0 0,0 0,0-1,0 1,25 0,0 0,24-25,1 0,24 0,-24 0,-1 0,-49 25,25-25,0 0,0 24,-25 1,25-25,-25 25,24-25,-24 25,0 0,25-25,-25 24,0 1,0 0,-25 0,1 0,-1-25,0 24,0-24,25 25,-25-25,1 0,-1 0</inkml:trace>
  <inkml:trace contextRef="#ctx0" brushRef="#br0" timeOffset="30178.8424">12601 16073,'0'-24,"25"24,0-25,-25 0,0 0,0 0,0 1,0-1,-25 25,25-25,-25 25,25-25,-25 25,1-25,-1 25,0 0,0 0,0 25,0 0,25 0,0 0,0-1,0 1,25-25,-25 25,25 0,0 0,0-1,0-24,-1 25,-24 0,25-25,-25 25,25-25,0 25,0-25,-25 24,24 1,26 0,0-25,-1 0,-24 25,0-25,0 0,-1 0,1 0,-50 0,1-50</inkml:trace>
  <inkml:trace contextRef="#ctx0" brushRef="#br0" timeOffset="30568.9148">13221 15429,'0'-50,"-25"25,1 25</inkml:trace>
  <inkml:trace contextRef="#ctx0" brushRef="#br0" timeOffset="31067.9696">13147 15304,'0'50,"25"-25,-25 25,0-26,24 51,1-75,-25 25,0 24,25-24,0 0,-25 0,25-1,-25 26,24-25,-24 24,25-24,-25 0,25 0,-25 0,0-1,0 1,0 0,0 0,0 0,0-1,0-48</inkml:trace>
  <inkml:trace contextRef="#ctx0" brushRef="#br0" timeOffset="31870.1676">13569 15701,'0'25,"-75"0,25 0,26 0,-26-25,50 24,-25-24,25 25,25 0,0-25,0 25,49 0,-49-25,0 24,24 1,-24 0,0 0,0-25,0 25,-25-1,24-24,-24 25,25-25,-25 25,25-25,0 0,0 0</inkml:trace>
  <inkml:trace contextRef="#ctx0" brushRef="#br0" timeOffset="32705.1794">14015 15156,'25'0,"0"49,-25 1,24-1,1 1,0 0,-25 24,25-24,0-1,-25 1,24 0,1-26,0 1,-25 25,25-50,-25 25,0-1,25 1,-1 0,-24 0,25 0,0-1,-25 1,25 0,-25 0,25 0,-25-1,0 1,24 0,-24-50</inkml:trace>
  <inkml:trace contextRef="#ctx0" brushRef="#br0" timeOffset="33170.2218">14635 15801,'0'24,"0"1,25 0,0 25,-25-1,25 1,-25-25,0-1,24-24,-24 25</inkml:trace>
  <inkml:trace contextRef="#ctx0" brushRef="#br0" timeOffset="33614.4056">14561 15081,'0'-25,"25"25,-25-24,0-1,0 0,0 0,0 0,24 1</inkml:trace>
  <inkml:trace contextRef="#ctx0" brushRef="#br0" timeOffset="34373.4285">14933 15032,'0'49,"25"1,-25-1,0 26,0-1,24 1,1-1,0 1,0-1,-25 0,25 1,-1-26,1 1,-25 0,25-1,0-49,-25 25,0 0,0 0,25-25,-25 24,0 1,0-99,0 24</inkml:trace>
  <inkml:trace contextRef="#ctx0" brushRef="#br0" timeOffset="35261.511">15330 15627,'-50'25,"25"24,-24-24,49 0,-25-25,25 25,-25-25,25 25,0-1,25-24,0 25,-1 0,26-25,-25 0,0 0,24 0,-49 25,25 0,0-25,0 24,-1 1,1-25,-25 25,25-25,0 25,0 0,-1-25,-24 24,25-24,0 25,-25 0,25-25,-25 25,-25-25</inkml:trace>
  <inkml:trace contextRef="#ctx0" brushRef="#br0" timeOffset="35828.6256">15875 15825,'25'0,"25"0,24 0,1 0,-51 0,1 0</inkml:trace>
  <inkml:trace contextRef="#ctx0" brushRef="#br0" timeOffset="36530.7309">15975 16073,'24'0,"1"0,0 0,0 0,0 0,24 0,-24 0,0-24,0 24,-1 0,-24-25,25 25,0-25,0 25,0 0,-25-25,24 25</inkml:trace>
  <inkml:trace contextRef="#ctx0" brushRef="#br0" timeOffset="159238.2717">17587 15106,'-25'-25,"0"25,0 0,1 0,24-25,-25 25,0 0,0 0,0 0,1-24,-1 24,0 0,0 0,0 0,1 0,-1 0,0 0,0 0,0 0,1 0,-1 0,0 0,25 24,0 1,0 0,0 0,0 0,0-1,0 1,0 0,0 0,0 0,0-1,0 1,0 0,0 0,25 0,-25 0,0-1,0 1,0 0,25-25,-25 25,0 0,24-25,26 0,-25 0,24-25,1 25,-25-25,0 25,-1 0,1 0,0 0,0 0,-25 25,25-25,-25 25,24-1,1 1,0-25,-25 25,25 0,-25 0,25-1,-25 1,24 0,-24 0,25-25,-25 25,25-1,-25 1,0 0,0 0,0 0,0-1,-25 1,0 0,1 0,-1-25,0 25,0-1,0-24,1 25,-1-25,0 0,0 0,25 25,-49-25,24 25,0-25,25 25,-25-25,0 0,1 0,-1 0,0 0,-25 0,26 0,-1 0,0-25,0 0,0 25,1 0,-1 0,25-25,-25 25,0-25,25 1,0-1</inkml:trace>
  <inkml:trace contextRef="#ctx0" brushRef="#br0" timeOffset="161171.5559">18157 16098,'0'-25,"-24"25,-1 0,0 0,25 25,-25-25,0 0,1 0,24 25,0 0,0 0,24-1,1-24,0 0,0 0,0 0,-1 0,-24-24</inkml:trace>
  <inkml:trace contextRef="#ctx0" brushRef="#br0" timeOffset="162942.7608">18802 14932,'-25'0,"1"0,-1 50,0-25,0 0,25-1,-25 1,25 0,0 0,0 0,0-1,0 1,0 0,0 0,0 49,0-49,25 0,-25 49,25-24,0 0,-25-1,0-24,25-25,-1 50,1-26,-25 1,0 0,25-25,-25 25,25-25,0 25,0-1,-25 1,24-25,-24 25,25-25,0 25,0-25,0 0,-25 25,24-25,1 0,0 0,0 0,0 0,-1 0,1-25,0 0,-25 0,25 0,-25 1,0-1,0 0,0 0,0 0,0 1,-25-1,0 0,0 25,25-25,-24 25,24-25,-25 1,-25 24,50-25,-25 25,1 0,-1-25,0 25,0 0,0 0,1 0,-1 0,25 25,-25-25,0 25,25-1,0 1,0 0,0 0,0 0,0-1,0 1,25-25,0 25,0-25</inkml:trace>
  <inkml:trace contextRef="#ctx0" brushRef="#br0" timeOffset="165888.2093">19670 15900,'0'0,"0"25,0-1,25-24,-50 0,1 0,-1 0,25 25,0 0,0 0,0 0,25-25,-1 0,1 0,0 24,0-24,0 0,-1 0,1 0,0 0,0-24,-25-1,0 0,0 0,0 0,0 1,0-1,-25 25,0 0,0 0,25 25,0-1,0 1,0 0,0 0,0-50,-24 25,-1 0,0 0,0 0,0 0,1 0,24 25,24-25,1 0,0 0,-25-25,25 25,-25-25</inkml:trace>
  <inkml:trace contextRef="#ctx0" brushRef="#br0" timeOffset="169108.5393">18157 16123,'0'25,"25"0,-25-1,25 1,0-25,0 0,-25-25,0 1,-25 24,0 0,0 0,0 0,1 0,-1 0,0 0,0 0,50 0,-25 24,0 1,25-25,0 0,-1 0,1-25,0 25,-25-24,25 24,-25-25,0 0,0 0,0 0,-25 25,0 0,25 25,-25-25,25 25,0 0,0 0,25-25,0 0,0 0,-25-25</inkml:trace>
  <inkml:trace contextRef="#ctx0" brushRef="#br0" timeOffset="173949.1666">20117 15056,'0'-24,"0"-1,0 0,0 0,25 0,0 1,-1-1,1 25,-25-25,50 25,-1-25,-24 0,0 25,0 0,24-24,-49-1,25 25,25 0,-25 0,-1 25,1-25,-25 24,25-24,-25 25,25-25,-25 25,25 0,-1 24,-24-24,0 0,0 25,0-1,0 1,-24-50,24 49,-25 1,0-25,25 0,-25-1,0 1,1 0,-1-25,0 25,0 0,75-25,-1 0,1 0,-25 0,24 25,-24-25,-25 24,25-24,0 0,-25 25,25-25,-25 25,24 0,1 0,0-1,-25 1,25 0,-25 0,25 0,-25-1,0 1,0 0,0 0,0 0,0-1,0 1,0 0,-25-25,0 0,0 0,0 0,1 0,-1 0,0 0,0 25,0-25,1 0,-1 0,0 0,0 0,0 0,50 0,0 0</inkml:trace>
  <inkml:trace contextRef="#ctx0" brushRef="#br0" timeOffset="174743.2827">21208 15801,'75'0,"-26"0,26 0,-26 0,1 0,24 0,-49 0,0 0,-25 24</inkml:trace>
  <inkml:trace contextRef="#ctx0" brushRef="#br0" timeOffset="175429.4143">21258 16098,'0'-25,"25"25,0 0,-25-24,49 24,-24 0,49 0,1-25,-1 25,1 0,-1 0,-24 0,24 0,-24 0,-26 0,-24 25</inkml:trace>
  <inkml:trace contextRef="#ctx0" brushRef="#br0" timeOffset="177506.6326">21878 15304,'0'-24,"0"-1,0 0,0 0,25 25,-25-25,25 25,-1 0,1-24,25-1,0 0,-1 25,26-25,-26 25,-24 0,0 0,24 0,-24 0,0 25,-25 0,25 24,0-24,-25 25,24-25,1 49,-25-24,0 24,0-24,-25-1,25 1,-24 0,-1-26,25 1,-25-25,25 25,-25-25,0 25,25 0,-24-25,24 24,0 1,-25-25,25 25,0 0,0 0,0-1,25-24,24 0,-49 25,25 0,0 0,0 0,-1-25,-24 49,0-24,0 25,0-26,0 1,0 0,-24 0,-1 0,0-25,25 24,-25-24,0 0,1 0,-1 0,0 0,25 25,-25-25,50 0</inkml:trace>
  <inkml:trace contextRef="#ctx0" brushRef="#br0" timeOffset="178782.7917">22870 15528,'-25'25,"25"24,-24 1,-1-1,25-24,0 25,-25-1,25 1,0-25,0 0,0-1,0 1,0 0,25 25,0-1,-1-49,-24 25,25-25,-25 25,25-25,-25 25,25-25,0 24,-1-24,1 0,0 0,0 0,0 0,-25-24,25 24,-25-25,24 25,1-25,-25 0,25 25,-25-25,0-24,25 24,-25 0,0-24,0-1,-25 25,25-24,-25 24,0 0,25-49,-24 49,-1 0,0-25,0 26,25-1,-25 25,25-25,-25 25,1-25,24 0,-25 25,25-24,-25 24,25-25,-25 25,0-25,25 0,-24 25,24-25,-25 25,0 0,0 0,0 0,25 25,0 0,0 0,0 0,0-1,0 1,0 0,0 0,0 0,25-1,0-24</inkml:trace>
  <inkml:trace contextRef="#ctx0" brushRef="#br0" timeOffset="179553.9433">23416 15925,'25'-25,"-25"0</inkml:trace>
  <inkml:trace contextRef="#ctx0" brushRef="#br0" timeOffset="180747.0281">23590 15180,'0'0,"-25"0,25-24,0-1,0 0,0 0,0 0,25 1,-1-1,26-25,24 1,-24 49,0-25,-26 25,1-25,0 25,0 0,0 0,-1 50,51-1,-50 1,0 24,-1-24,-24-1,25 1,-25 0,0 24,0-24,0-25,-25-1,-24 26,24-25,0 0,25-1,0 1,0 0,25 0,0-25,24 49,-49-24,25 0,0 0,0 0,-25-1,0 1,0 0,0 0,0 0,0-1,-25-24,25 50,-25-50,25 25,-25-25,25 25,-24-1,-1-24,0 0,0 0,0 0,0 0,1 0,-1 0,0-24,0 24,0 0,1 0,-1 0</inkml:trace>
  <inkml:trace contextRef="#ctx0" brushRef="#br0" timeOffset="183048.3743">3374 17363,'0'25,"25"25,-25-26,24 26,1-25,-25 25,25 24,0 0,0-24,-25 0,24-1,1 26,0-26,-25 26,50-26,-26-24,-24 25,25 24,0-74,-25 25,25 0,-25-1,25-24,-25 25,24-25,1-25,-25 1,25 24,-25-25,25 0,0 0,-25-49,24 49,1-25,0 1,-25-26,25 26,0-1,0 1,-25-1,24-24,1 24,0 25,0-24,0-1,-25 25,0 0,24 25,-24-25,0 1,0-1,25 0,0 25,-25-25,0 0,25 1,0 24,-25-25,24 25,-24-25,25 25,0 0</inkml:trace>
  <inkml:trace contextRef="#ctx0" brushRef="#br0" timeOffset="183834.4288">4614 17859,'25'0,"0"0,24 0,1 0,-25 0,24 25,1 0,-1-25,1 25,0-25,-25 0,24 25,1-1,-25-24,-1 0,-24 25,50-25,-25 0</inkml:trace>
  <inkml:trace contextRef="#ctx0" brushRef="#br0" timeOffset="184566.5269">4738 18207,'25'0,"0"0,-1 0,1 0,0 0,0 0,24 0,1 0,-25 0,25 0,-26 0,26 0,-25 0,0 0,-25 24,24-24,1 0,0 0</inkml:trace>
  <inkml:trace contextRef="#ctx0" brushRef="#br0" timeOffset="185853.6803">5780 17785,'-25'0,"25"25,0 0,0-1,0 26,25-25,0 0,-25-1,24-24,-24 25,25-25,0 25,0-25,24 25,1 0,0-1,-1-24,1 0,0 0,-1 0,1 0,-1-24,1-1,-25 25,0-25,-25 0,24 0,1 1,-25-1,0 0,0 0,0 0,-25 1,1-1,24 0,-25 0,0 0,25 1,-25 24,25-25,-25 25,25-25,-24 25,-1 0,0 0,0 0,0 0,1 0,-1 0,0 0,0 0,0 0,25 25,-25-25,1 25,-1-25,25 24,-25-24,0 25,0 0,1-25,24 25,0 0,0-1,-25-24,25 25,0 0,25-25,-1 0,1 0</inkml:trace>
  <inkml:trace contextRef="#ctx0" brushRef="#br0" timeOffset="187171.8639">6425 17835,'25'0,"-1"0,-24 24,25 1,-25 0,25 0,-25 0,0-1,25 26,-25-25,0 24,0-24,0 0,0 0,0 0,0-1,0 1,0 0,0 0,0 0,0-1,-25 1,25 0,-25-25,25 25,-25 0,1-25,-1 24,25 1,-25-25,0 0,25 25,-25-25,1 0,24 25,-25-25,0 25,0 0,0-25,1 0,-1 0,0 24,0-24,0 0,0 0,1 25,-1-25,0 0,0 0,0 0,1 0,-1 0,25-25,-25 25,0-24,0-1,1 25,24-25,-25 25,25-25,-25 25,0 0,0-25,25 0,-24 1,24-1,0 0</inkml:trace>
  <inkml:trace contextRef="#ctx0" brushRef="#br0" timeOffset="188683.0479">6995 17959,'-25'24,"25"1,0 0,0 25,0-26,0 1,0 25,25-50,0 25,-25-1,25 1,-25 0,25 0,-1 0,1-1,-25 1,25-25,0 25,0-25,0 0,-1 0,26 0,-25 0,0 0,24-25,26 25,-26 0,1-25,-1 1,-24 24,0 0,0-25,0 0,-25 0,0 0,0 1,0-1,0 0,0 0,0 0,0 1,-25-1,0-25,0 25,0 1,1 24,-1-25,0 0,0 25,0-25,1 0,24 1,-25 24,0 0,0-25,0 25,1 0,-1 0,0 0,0 0,0 0,1 0,-1 25,0-1,0-24,25 25,-25-25,25 25,-25-25,1 0,24 25,-25-25,0 25,25-1,0 1,-25 0,25 0,0 0,0-1,-25 1,1-25</inkml:trace>
  <inkml:trace contextRef="#ctx0" brushRef="#br0" timeOffset="190458.2511">8434 17289,'0'49,"0"1,25 0,-25-1,0 26,0-1,0 1,0-1,-25-24,0-1,25 1,-25-1,25-24,0 25,0-25,0-1,0 1,0 0,0 0,0 0,25-50,0 0,-25 0,25 0,0 25,-1-24,-24-1,25 25,0-25,0 0,0 25,-1 0,1 0,0 0,0 0,0 0,-1 0,1 0,-25 25,50 0,-25 0,-1-1,-24 1,0 0,25-25,0 0,-25 25,0 0,0-1,0 1,0 0,-25-25,25 25,-25-25,25 25,-24-1,-1-24,0 0,0 0,0 0,1 0,-1 0,-25 0,50-24,-25 24,1-25,-1 25,0 0,25-25,-25 25,0-25,1 0,-1 1,0-1,25 0,0 0</inkml:trace>
  <inkml:trace contextRef="#ctx0" brushRef="#br0" timeOffset="191831.4622">9178 18008,'0'25,"0"25,0-26,0 26,0-25,0 0,0-1,0 1,0 0,0-75,0 26,0-1,0 0,-25-25,25 26,0-1,0 0,-25 25,25-25,0 0,0 1,0-1,0 0,0 0,25 25,-25-25,25 25,0 0,0-24,-1 24,1 0,0 0,0 0,0 24,0-24,-25 25,24-25,1 0,0 25,0-25,0 0,-1 0,-24 25</inkml:trace>
  <inkml:trace contextRef="#ctx0" brushRef="#br0" timeOffset="193202.6881">9476 17165,'0'-25,"25"0,-1 0,-24 1,25 24,-25-25,25 25,0-25,0 0,24 25,-24 0,0 0,-25 25,25-25,-1 25,-24 0,0-1,0 1,0 0,-24 0,-1 0,25-1,-25-24,25 25,25-25,24 0,-24 25,0 0,0-25,-25 25,25-25,-1 0,1 24,-25 1,0 0,0 0,0 0,-25-1,1 1,-1-25,0 25,0-25,0 0,1 0,-1 0,0 0,0 0,0 0,1 25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0.17647" units="1/cm"/>
          <inkml:channelProperty channel="Y" name="resolution" value="40.42105" units="1/cm"/>
        </inkml:channelProperties>
      </inkml:inkSource>
      <inkml:timestamp xml:id="ts0" timeString="2013-04-20T11:56:20.582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19398 7590,'0'-25,"0"1,0-1,0 0,0 0,0 0,0 1,0-1,0 0,-25 25,25-25,0 0,0 50,0 0,0 0,0 0,0-1,0 1,0 0,0 0,0 0,0-1,0 1,0 0,0 0,0 0,0-1,0 1,0 0,0 0,0 0,0-1,0 1,0 0,0 0,0 0,0-1,0 1,-25-25,0 0,0 0,1 0,-1 0,0 0,50 0,0 0,-1 0,1 0,0 0,0 0,0 0,-1 0,1 0,0 0,0 0,0 0,-1 0,1 0</inkml:trace>
  <inkml:trace contextRef="#ctx0" brushRef="#br0" timeOffset="2330.3191">16297 7466,'0'-25,"25"1,0-1,-25 0,24 25,1 0,-25-25,25 25,0-25,0 25,-1 0,1 0,0 0,0 0,0 0,-1 0,1 0,0 0,-25 25,25-25,-25 25,0 0,25-25,-25 25,25-25,-25 24,24-24,-24 25,0 0,0 0,25-25,-25 25,0-1,0 1,0 0,0 0,-25-25,25 25,-24-1,-1 1,0 0,0-25,25 25,-25 0,0-1,1-24,-1 25,0-25,25 25,-25 0,25 0,25-1,0-24,0 25,-1 0,26-25,0 0,-1 0,1 25,0-25,24 0,-24 0,24 0,0 0,-24 0,0 0,-26-25,1 25,0 0,0 0,-50 0,0-25,-24 25</inkml:trace>
  <inkml:trace contextRef="#ctx0" brushRef="#br0" timeOffset="4756.6213">13544 7417,'25'-25,"-25"0,24 0,1 0,25-24,24 24,-24-25,-1 50,1-24,24-1,-24 0,0 25,-1-25,1 0,-1 1,26 24,-50 0,-1 0,1 24,-25 26,0-25,0 49,0-24,0-1,0-24,0 0,0 0,-25 0,1-1,24 1,0 0,24-25,26 25,0 0,-26-1,1 1,25 0,-25 25,0-1,-1-24,1 25,-25-26,0 1,0 0,0 0,-25-25,1 25,-1-1,0-24,0 0,0 0,-49 0,24-24,1-1,24 25,0 0,0 0,0 0,1 0,-1 0,0 0,0 0,25 25</inkml:trace>
  <inkml:trace contextRef="#ctx0" brushRef="#br0" timeOffset="6355.8658">11138 7367,'0'25,"0"0,-25-1,25 1,0 0,-25-25,25 25,0 0,-25-1,25 1,-25 0,25 0,-24-25,24 25,0-1,0 1,0 0,0 0,-25-25,25 25,0-1,0 1,49-25,-24 25,25 0,24-25,1 25,-1-1,1 1,-1-25,25 0,-49 0,-1 25,1-25,-25 0,0 0,-1 0,-73 0</inkml:trace>
  <inkml:trace contextRef="#ctx0" brushRef="#br0" timeOffset="7116.9723">11485 7764,'-25'0,"0"25,25-1,-24 1,24 0,-25 25,25-26,0 1,0 0,-25 0,25 0,0 0,0-1,0 1,-25 0,25 0,0 0,0-1,0 1,0 0</inkml:trace>
  <inkml:trace contextRef="#ctx0" brushRef="#br0" timeOffset="10579.4648">8608 7417,'-25'0,"0"0,0 0,0 0,1 0,-1 0,0 0,0 0,0 0,1 0,-1 0,0 0,0 0,0 0,1 0,-1 0,0 24,0-24,0 0,0 0,25 25,-24-25,-1 25,0-25,0 0,0 0,25 25,-24 0,24-1,0 1,0 0,0 0,0 0,0-1,0 1,0 0,0 0,0 0,24-1,-24 1,25 0,0 0,-25 0,25-25,0 0,-1 0,1-25,-25 0,25 25,0-25,0 25,0 0,-1 0,1 0,0 0,0 25,0 0,-1-25,-24 25,25-1,0-24,-25 25,0 0,25 0,-25 0,0 0,0-1,0 1,0 0,0 0,0 0,-25-25,0 0,25 24,-25-24,25 25,-24-25,-1 0,0 0,0 0,25 25,-25-25,1 0,-1 0,0 0,0 0,0 0,0 0,1 0,-1 0,0 0,0 0,0 0,1 0,-1 0,0 0,0 0,0 0,1 0,-1 0,0 0,0 0</inkml:trace>
  <inkml:trace contextRef="#ctx0" brushRef="#br0" timeOffset="12925.717">5904 7243,'-25'0,"0"0,25 25,-25-25,25 25,-24-1,-1-24,0 25,0 0,0 0,1 0,-1-1,0 1,0 0,25 0,-25 0,1-25,24 24,0 1,-25-25,25 25,0 0,0 0,0-1,0 1,0 0,0 0,0 0,0-1,0 1,25-25,-1 25,1-25,-25 25,25-25,0 25,0-1,-1-24,1 0,0 0,-25 25,25-25,0 0,-1 0,1 0,0 0,0 0,0 0,-25-25,0 1,24 24,-24-25,0 0,0 0,0 0,0 1,0-1,0 0,0 0,0 0,-24 25,-1 0,0 0,0 0,0 0,1 0,-1 0,0 0,0 0,25 25,-25 0,1-25,24 25,-25-25</inkml:trace>
  <inkml:trace contextRef="#ctx0" brushRef="#br0" timeOffset="14866.9368">2382 7342,'24'0,"1"0,50 0,-26 25,1-25,24 25,-24-25,-1 0,1 0,-25 0,24 0,-24 0,0 0,-25 25,25-1,-25 1,25 0,-25 0,0 0,0-1,0 26,0-25,0 0,0-1,0 1,0 0,-25-25,25 25,0 0,0-1,0 1,0 0,0 0,0 0,0-1,0 1,0 0,0 0,0 0,0 0,0-1,0 1,0 0,0 0,0 0</inkml:trace>
  <inkml:trace contextRef="#ctx0" brushRef="#br0" timeOffset="15873.1364">2853 7913,'25'0,"24"0,1 0,24 0,-24 0,-25 0,24 0,1 0,-25 0,24 0,-24 0,0 0,0 24,0-24,-1 0,1 0,0 0</inkml:trace>
  <inkml:trace contextRef="#ctx0" brushRef="#br0" timeOffset="19115.4389">21208 7342,'0'-25,"0"1,0-1,0 0,0 0,0 0,-24 1,-1-1,25 0,0 0,0 0,0 1,0-1,0 0,0 0,0 0,0 50,0 0,25-25,-25 50,0-26,24 1,1 25,-25-25,0-1,0 1,0 0,25 0,-25 24,0-24,0 0,0 0,0 0,0-1,0 1,0 0,0 0,0 0,0-1,0 1,0 0,0 0,0 0,-25-25,25 24,-25 1,1-25,-1 0,25 25,-25-25,0 0,25 25,25-50,0 0,0 25,-1 0,-24-25,25 25,-25-24,25 24,0-25,0 25,-1 0,-24-25,25 25,0 0,0-25,0 25</inkml:trace>
  <inkml:trace contextRef="#ctx0" brushRef="#br0" timeOffset="21073.7564">21828 6524,'0'-25,"0"0,0 0,0 0,25 1,0-1,0 0,0 0,-25 0,24 25,1 0,0 0,0 0,-25 25,25-25,-25 25,0 0,0 0,25-25,-25 24,0 26,0-25,0 0,0-1,-25-24,25 25,-25 25,0-25,25-1,-25 1,0 0,25 0,-24-25,24 25,-25-1,25 1,-25 0,0-25,25 25,0 0,-25-25,25 25,0-1,-24-24,24 25,0 0,0 0,24-25,1 0,0 0,0 0,0 0,-1 0,1 0,0 0,0 0,0 0,0-25,-1 25,1 0,0 0,0 0,24-25,1 0,-25 25,24-24</inkml:trace>
  <inkml:trace contextRef="#ctx0" brushRef="#br0" timeOffset="22787.9087">22746 5606,'0'0,"0"-25,25 0,0 0,-25 1,49-1,-24 0,0 0,0 25,0 0,-1 0,1 0,0 0,-25 25,25-25,-25 25,0 0,0-1,0 1,0 0,0 25,-25-26,0 1,25 25,-25-25,1 24,-1-24,25 0,-25 0,25 0,-25-25,50 24,0-24,0 25,-1 0,-24 0,25 0,-25-1,0 1,25 0,-25 0,0 0,0-1,0 1,0 0,-25-25,0 25,1-25,-1 0,0 0,0 0,0 0,1 0,-1 0,0 0</inkml:trace>
  <inkml:trace contextRef="#ctx0" brushRef="#br0" timeOffset="26125.3621">23714 4614,'0'24,"0"1,-25 0,25 25,-25-26,25 1,0 25,-25-25,25 0,-25-1,25 1,0 0,0 0,-24-25,24 25,0-1,0 1,0 0,0 0,0 0,0-1,0 1,0 0,0 0,0 0,0-1,0 1,0 0,0 0,0 0,0-1,0 1,0 0,0 0,0 0,0-1,0 1,0 0,24-25,1 0,0-25,0 25,-25-25,25 1,-1-1,1 25,0-25,0 25,0-25,-25 0,24 25,1 0</inkml:trace>
  <inkml:trace contextRef="#ctx0" brushRef="#br0" timeOffset="27265.5021">23788 5259,'-25'0,"25"24,-25-24,25 25,0 0,0 0,0 0,0-1,0 1,0 0,0 0,0 0,0-1,0 1,0 0,0 0,0 0,0-1,0 1,0 0,0 0,0 0,25-1</inkml:trace>
  <inkml:trace contextRef="#ctx0" brushRef="#br0" timeOffset="29415.766">19199 9500,'0'-25,"0"1,0-1,25 25,-25-25,25 25,0-25,-1 0,-24 1,25 24,0 0,0 0,0 0,-1 0,1 0,0 24,-25 1,0 0,0 0,0 0,0-1,0 1,0 25,0-25,-25-1,25 1,-25 0,1 0,-1 0,25-1,-25 1,0 0,0-25,25 25,-24 0,-1-1,0-24,25 25,-25-25,0 0,25 25,-24 0,-1 0,0-1,25 1,-25-25,50 0,49 0,1 0,-26 0,26 0,-50 0,-1 0,1 0,0 0,0 0,0 0,-1 25,1-25,-25 25,0 0,50-25</inkml:trace>
  <inkml:trace contextRef="#ctx0" brushRef="#br0" timeOffset="32074.0881">19026 11757,'0'-24,"24"24,1-25,0 25,0-25,24 0,-24 0,0 1,0 24,0-25,-1 25,1 0,0 0,0 0,0 49,-1 1,-24-25,25 0,-25-1,25-24,-25 25,0 0,0 0,0 24,0-24,-25 25,0-1,1 26,-1-50,25 24,-50 1,25 0,-49-1,74-24,-50 0,50 0,-24-25,24 24,-25-24,25 25,-25-25,50-25,49 1,1 24,-1-25,-24 0,-1 25,1-25,-1 25,26 0,-1-25,1 25,-26 0,1 0,-25 0,0 0,-25 25,0 0,0 0,0 0,0-1,0 1,-25-25,0 25,25 0,-25-25,25 25,-50-1,50 1,-24-25,-1 25,0-25,-25 50,1-26,-1-24,1 25,24 0,-25-25,25 25,1 0,-1-25,0 0,25 24,-25-24,0 0,1 0,-1 0,0 0,0 0,-24 25,24-25,0 0,0 0,0 0,1 0,-1 0,0 0,0 0,0 0,1 0,48 25,51 49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0.17647" units="1/cm"/>
          <inkml:channelProperty channel="Y" name="resolution" value="40.42105" units="1/cm"/>
        </inkml:channelProperties>
      </inkml:inkSource>
      <inkml:timestamp xml:id="ts0" timeString="2013-04-20T12:05:30.530"/>
    </inkml:context>
    <inkml:brush xml:id="br0">
      <inkml:brushProperty name="width" value="0.05292" units="cm"/>
      <inkml:brushProperty name="height" value="0.05292" units="cm"/>
      <inkml:brushProperty name="color" value="#0C0C0C"/>
    </inkml:brush>
  </inkml:definitions>
  <inkml:trace contextRef="#ctx0" brushRef="#br0">596 15106,'0'50,"0"-26,0 1,0 25,0-25,0 24,0 1,-25-50,25 50,0-26,0 26,0-25,0 0,25-25,-25 24,0 1,0 0,0 0,24-25,-24 25,0-1,0 1,25 0,-25 0,0 0,0-1,0 1,25-25,-25 25,0 0,0 0,25-1,-25 1,0 0,0 0,0 0,0-50,0-25</inkml:trace>
  <inkml:trace contextRef="#ctx0" brushRef="#br0" timeOffset="1145.1589">1042 15106,'0'25,"0"0,0 24,0-24,0 49,0-49,-25 0,25 50,0-26,0 1,0 24,0-49,-24-25,24 50,0-1,0 1,0-1,0-24,0 0,0 25,0-26,24 1,-24 0,0 0</inkml:trace>
  <inkml:trace contextRef="#ctx0" brushRef="#br0" timeOffset="2189.3654">546 15627,'25'0,"0"0,-1 0,51 25,-50-25,24 0,-24 0,0 0,0 0,0 0,-1 0,-24 25,25-25,0 0,0 0,0 0,-1 0</inkml:trace>
  <inkml:trace contextRef="#ctx0" brushRef="#br0" timeOffset="3623.4616">1340 15701,'0'25,"-25"0,0-25,25 25,0 0,0-1,0 1,0 25,0-25,25-1,-25 1,25 0,0 0,-1-25,1 25,0-25,25 0,-26 0,1 0,0 0,0 0,0 0,-1-25,1 0,0 0,-25 0,25 25,-25-24,0-1,0 0,0 0,-25 25,0-25,0 25,25-24,-24 24,24-25,-25 0,0 25,0 0,0-25,1 25,-1 0,0-25,0 25,0 0,1 0,-1 0,0 0,25 25,-25 0,25 0</inkml:trace>
  <inkml:trace contextRef="#ctx0" brushRef="#br0" timeOffset="4630.6492">1811 15701,'0'25,"0"0,0 0,0 0,0-1,0 1,0 0,-25 0,25 0,0-1,0 1,0 0,25 0,0 0,0-25,0 0,-1 0,-24 24,25-24,0 0,0 0,0 0,-1-24</inkml:trace>
  <inkml:trace contextRef="#ctx0" brushRef="#br0" timeOffset="5566.717">2754 15726,'-25'-25,"0"25,0 0,0 0,1 0,-1 0,0 25,0 0,0 0,1 0,-1-25,25 24,-25-24,25 25,-25-25,25 25,0 0,-25 0,25-1,0 1,0 0,0 0,0 0,0-1,25 1,-25 0,25-25,-25 25,25-25,0 0,-25 25,24-25,26 0,-25 0,0 0,-1 0,1 0,0-25,0 25,0 0,-25-25,24 25,1-25,0 0,0 1,0 24,-1-25,-24 0</inkml:trace>
  <inkml:trace contextRef="#ctx0" brushRef="#br0" timeOffset="6102.8051">3299 15652,'0'0,"-24"0,24 25,0-1,0 1,0 0,0 0,0 0,0-1,0 1,0 0,0 0,0 0,0-1,0 1,0 0</inkml:trace>
  <inkml:trace contextRef="#ctx0" brushRef="#br0" timeOffset="6502.8244">3151 15329,'24'-25,"-24"1,25 24,-25-25,25 0,-25 0,25 25,-25-25,25 25,-1-24</inkml:trace>
  <inkml:trace contextRef="#ctx0" brushRef="#br0" timeOffset="8046.019">3647 15751,'0'25,"0"0,0 24,0-24,0 25,0-1,0-24,0 0,0 0,0-50,0-25,0 1,0 24,0 0,24-49,-24 49,0 0,25-25,0 50,-25-24,25 24,-25-25,25 25,-1 0,1 0,-25 25,25-1,0 1,-25 25,0-1,25-24,-1 0,-24 0,0 0,0-1,0 1,0 0,0-50,0 0,0-24,0 24,25 0,0 0,0 1,0-1,0 25,-1 0,26 0,-25 0,0 0,-1 25,1-1,-25 1,0 0,25 0,-25 0,0-1,0 1,0 0,0 0,0 0,0-1,0 1,0 0,25-25</inkml:trace>
  <inkml:trace contextRef="#ctx0" brushRef="#br0" timeOffset="8707.1168">4465 15850,'50'-25,"-1"25,1 0,-25 0,0 0,-1 0,1 0,0 0,0 0</inkml:trace>
  <inkml:trace contextRef="#ctx0" brushRef="#br0" timeOffset="9369.2176">4490 16049,'0'0,"25"0,0 0,-1 0,1 0,0 0,25 0,-26 0,1 0,25 0,-25 0,-1 0,1 0,0 0</inkml:trace>
  <inkml:trace contextRef="#ctx0" brushRef="#br0" timeOffset="10539.4409">5309 15230,'24'0,"-24"25,0 0,0-1,0 26,0-25,0 25,0-1,0 1,0-1,25 1,-25 0,0-1,0-24,0 25,0-26,0 1,0 0,0 0,0 0,0-1,0 1,25-25,-25 25,25-25,0 0,24 0,-24 25,25-25,-26 0,1 25,0-25,0 0,0 0,-1 0</inkml:trace>
  <inkml:trace contextRef="#ctx0" brushRef="#br0" timeOffset="11523.504">5383 15602,'25'0,"24"0,1 0,0 0,-1 0,1 25,-1-25,26 0,-50 0,-1 0,1 0,0 0,-75 0</inkml:trace>
  <inkml:trace contextRef="#ctx0" brushRef="#br0" timeOffset="12565.6047">5358 15255,'25'0,"0"0,24 0,-24 0,0 0,25 0,-26 0,1 0,0 0,0 0,0 0,-1 0</inkml:trace>
  <inkml:trace contextRef="#ctx0" brushRef="#br0" timeOffset="13995.8377">6077 15825,'0'25,"0"0,0 0,0 0,0-1,0 1,0 0,25-25,-25-25,0 0,0-24,0 24,0-25,0 26,0-1,0 0,25 25,-25-25,25 25,0-25,0 25,-1 0,1-24,0 24,0 24,-25 1,25 0,-25 0,0 0,0-1,0 1,0 0,0 0,0 0,0-1,0 1,0 0,0 0</inkml:trace>
  <inkml:trace contextRef="#ctx0" brushRef="#br0" timeOffset="15598.0032">6648 15974,'-25'0,"25"25,0 0,0 0,25-25,0 0,-25-25,25 25,-25-25,0 0,0 0,0 1,-25 24,0 0,0 0,0 0,25 24,0 1,0 0,0 0,0 0,25-1,0-24,0 0,-25 25,25-25,-25-25,0 1,0 48,0 1</inkml:trace>
  <inkml:trace contextRef="#ctx0" brushRef="#br0" timeOffset="17968.3028">7020 15329,'0'50,"0"24,0-24,0 0,0-26,0 1,0 25,25-25,-25 24,25 1,-25-25,0-1,0 1,0 0,0 0,0 0,0-1,0 1,0 0,0 0,0 0,0-1,0-73,-25-1,0 1,25 24,-25 0,25-25,0 26,0-1,0 0,0 0,0 0,0 1,0-1,0 0,0 0,0-24,0-1,0 25,0 0,25 25,-25-24,25 24,-25-25,25 25,-1-25,1 25,0 0,0 0,25 0,-26 0,1 25,0-25,0 0,-25 25,25-25,-25 24,0 1,0 0,0 0,0 24,0-24,-25 0,0-25,25 25,-25 0,0-25,25 24,-24-24,-1 0,0 25,0-25,0 0,75 0,24 0,-24 0,0 0,-1 0,-24 0,25 0,-26 0,1 0,-25 25,25-25,0 0,-25 25,25 0,-25-1,24 1,-24 0,0 0,0 0,0-1,25 1,-25 0,0 0,0 0,0-1,-25-24,1 25,-1-25,0 0,0 0,0 0,1 0,-1-25,0 25,25-24,-25 24,0 0,1 0,-1 0,0 0,0-25,0 25,25-25,-24 25,24-25</inkml:trace>
  <inkml:trace contextRef="#ctx0" brushRef="#br0" timeOffset="19171.4268">7888 15974,'-25'0,"25"25,0 25,0-26,0 1,0 0,25-25,0 25,0 0,0-1,-25 1,24-25,1 0,0 0,0 0,0 0,-1-25,1 1,-25-1,0 0,0 0,0 0,0 1,-25-1,25 0,-24 25,24-25,-25 25,25-25,-25 25,25-24,0-1,-25 25,0 0,25-25,-24 25,-1 0,0 0,0 0,0 25,25 0,-24-25,24 24,0 1,0 0,24-25,1 0,0 0,25 0,24-25</inkml:trace>
  <inkml:trace contextRef="#ctx0" brushRef="#br0" timeOffset="20456.6028">8236 15776,'0'25,"0"-1,0 1,0 0,24-25,-24 25,25 0,0-25,-25 24,25 1,0-25,-1 0,-24-25,25 25,-25-24,0-26,0 25,0-24,0 24,0 0,0 0,0 50,25 25,0-26,-25 1,25 74,-1-74,1 25,-25-1,25 1,0 0,0-1,-25-24,24 25,-24-26,0 1,0 0,0 0,0 0,-24 0,24-1,-25-24,0 25,0-25,0 0,1 0,-1 0,0 0,0 0,0 0,1 0,24-25,0-24</inkml:trace>
  <inkml:trace contextRef="#ctx0" brushRef="#br0" timeOffset="21297.7311">8880 16073,'-24'0,"-1"0,25 25</inkml:trace>
  <inkml:trace contextRef="#ctx0" brushRef="#br0" timeOffset="22583.9124">9178 15453,'-25'0,"25"25,0 0,0 0,25 0,-25-1,25 1,0 0,-1-25,1 25,25-25,-25 0,0 0,-1 0,-24-25,25 25,-25-25,0-24,25-1,-25 0,0 1,0 24,0 0,0-25,0 26,0-1,0 74,25 26,0-1,-1 1,-24-1,25-24,0 24,0-24,-25 24,0-24,25-25,-1 24,-24 1,0-25,0-1,0 1,0 0,0 0,0 0,0 24,0-24,-24 0,-1-25,25 25,-25-25,25 24,-25-24,25 25,-25-25,1 0,-1 0,0 0,0 0,0 0,1-25,-1 1,25-1,0 0,-25 25,25-25,-25 25,25-25,0 1,25-1</inkml:trace>
  <inkml:trace contextRef="#ctx0" brushRef="#br0" timeOffset="23997.0642">9897 15801,'0'24,"0"1,-24-25,24 50,0-25,0-1,0 1,0 0,0 0,0 0,0-1,24-24,1 0,0-49,-25 24,0 0,25 0,-25 1,25-1,-1 0,-24 0,0 0,0 50,0 0,25-25,-25 25,25 0,0-1,0 1,-1 0,1-25,0 0,0-25,-25 0,0 1</inkml:trace>
  <inkml:trace contextRef="#ctx0" brushRef="#br0" timeOffset="24650.2355">9897 15602,'0'-25,"0"1,25 24,0 0,0 0,0-25,-1 25,1 0</inkml:trace>
  <inkml:trace contextRef="#ctx0" brushRef="#br0" timeOffset="25663.4586">10344 15354,'0'25,"-25"25,25-26,0 26,0 0,0-1,0 1,-25-1,25-24,0 0,0 25,0-26,0 1,0 0,0 0,0 0,0-1,0 1,25-25,-25 25,0 0,0 0,0-1,0 1</inkml:trace>
  <inkml:trace contextRef="#ctx0" brushRef="#br0" timeOffset="26645.5117">10542 15701,'-24'25,"-1"-25,25 25,-25 0,0-25,25 25,-25-25,25 24,-24-24,24 25,-25 0,0-25,25 25,-25-25,25 25,25-1,0 1,0-25,-1 25,1 0,-25 0,25-25,-25 24,25-24,0 25</inkml:trace>
  <inkml:trace contextRef="#ctx0" brushRef="#br0" timeOffset="27666.5259">10964 15726,'0'0,"-25"0,0 0,1 0,-1 0,0 0,0 25,25 0,-25-25,25 25,-24-1,24 1,0 0,0 0,24-25,-24 25,25-25,0 24,0 1,0 0,-1 0,1 0,-25-1,0 1,0 0,-25 0,25 0,-24-25,-1 0,0 0,0 0,0 0,25-25</inkml:trace>
  <inkml:trace contextRef="#ctx0" brushRef="#br0" timeOffset="28696.6708">11336 16073,'25'0,"0"-24,0 24,-25-25,24 25,-24-25,0 0,0 0,0-24,-24 49,24-25,-25 0,0 25,0 0,0 0,0 0,1 0,-1 25,0 0,25 0,-25-25,25 24,0 1,0 0,0 0,0 0,25-25,-25 24,25-24,0 25,-25 0,24-25,-24 25,25-25,0 0,0 25,0-25,0 0,-1 0,1 0,0 0,25 0,-26 0,-24-25,0 0</inkml:trace>
  <inkml:trace contextRef="#ctx0" brushRef="#br0" timeOffset="29444.7579">11783 15379,'0'50,"0"-1,0-24,0 25,0-1,0 26,0-26,0 1,24 24,1 1,-25-26,0 1,25-1,-25-24,0 0,25 0,-25 0,0-1,25 1,-25 0,0 0,0 0,0-1,0 1,24-25,-24 25,0 0,25-50,0-25,-25 1</inkml:trace>
  <inkml:trace contextRef="#ctx0" brushRef="#br0" timeOffset="30261.8971">12080 15652,'-25'25,"1"-1,24 1,-25 25,0-25,25-1,-25 1,0 0,1 0,24 0,-25-1,25 1,0 0,0 0,0 0,25-1,24 26,26-50,-26 25,1 0,-1-25,1 24,24 1,-49 0,0-25,0 0,0 0,-25 25,-25-25,25-25</inkml:trace>
  <inkml:trace contextRef="#ctx0" brushRef="#br0" timeOffset="30995.9733">12576 15032,'0'49,"25"26,0-26,0 26,-25-1,25 1,-1-1,1-24,-25 24,25 0,-25 1,25-26,-25 1,25 0,-25-1,0-24,0 0,0 0,24-1,-24 1,0 0,0 0,0 0,25-25,-25 24,25-24,-25 25</inkml:trace>
  <inkml:trace contextRef="#ctx0" brushRef="#br0" timeOffset="31479.9985">13048 15925,'0'-25,"0"50,0-1,0 1,0 0,0 25,0-1,0-24,0 0,0 0,0-1</inkml:trace>
  <inkml:trace contextRef="#ctx0" brushRef="#br0" timeOffset="31807.0763">12924 15354,'24'0</inkml:trace>
  <inkml:trace contextRef="#ctx0" brushRef="#br0" timeOffset="32500.1546">13196 15106,'25'0,"-25"25,25 49,0-49,0 25,-25-1,24 26,1-26,0 26,-25-26,25 26,-25-1,25-24,-1 24,-24 1,25-26,0 1,-25-25,25 49,0-49,-25 0,0-1,0 1</inkml:trace>
  <inkml:trace contextRef="#ctx0" brushRef="#br0" timeOffset="33436.2625">13792 15751,'-50'25,"1"-25,49 25,-25-1,0-24,25 25,-25-25,25 25,-25-25,25 25,-24 0,-1-1,0-24,25 25,-25-25,25 25,0 0,25-25,0 25,0-25,-1 24,1-24,0 25,0-25,0 25,-1-25,26 25,24 0,-49-1,0-24,0 0,-25 25,25-25,-1 25,-24 0,0 0</inkml:trace>
  <inkml:trace contextRef="#ctx0" brushRef="#br0" timeOffset="33895.4738">14139 15974,'0'-25,"25"25,24-24,1 24,0-25,-1 25,1 0,-25 0</inkml:trace>
  <inkml:trace contextRef="#ctx0" brushRef="#br0" timeOffset="35493.521">14263 16123,'25'0,"0"0,-1 0,1 0,0 0,0 0,0 0,-1 0,1 0,0 0,0 0,0 0,0 0,-1 0,-24 25</inkml:trace>
  <inkml:trace contextRef="#ctx0" brushRef="#br0" timeOffset="58238.428">15280 15429,'-25'24,"25"1,-25 0,1 0,-1 24,25-24,-25 25,0 24,0-24,25-1,-24 1,-1 0,0-1,25 26,-25-51,0 26,25 0,-24-26,24 1,-25-25,25 25,0 0,0 0,0-1,25-24,-1 0,26 0,0 0,-1 25,1-25,-1 0,26 0,-1 25,25-25,-24 0,-1 0,1 25,-26-25,1 0,-25 0,0 0,-1 0,1 0,0 0,0 0,-50 0</inkml:trace>
  <inkml:trace contextRef="#ctx0" brushRef="#br0" timeOffset="59033.5048">15454 15949,'0'25,"0"0,0 25,0-26,0 1,-25 25,25-1,0 1,0-25,0 0,0 24,0 1,0-25,0 0,0 24,0 1,0-25,0-1,0 1,0 0,0 0,25-25,-25 25,24-25,-24 24,0 1,0 0,25-25</inkml:trace>
  <inkml:trace contextRef="#ctx0" brushRef="#br0" timeOffset="60856.7785">16347 16321,'-25'0,"0"0,0 0,0 0,25 25,0 0,-24 0,48-50,-24 0,0 0,0 75,25-50,-25 25,25 0,0-25,0 0,-1 0,1 0,0 0,0 0,-25-25,0 0,0 0,0 0,-25 25,0 0,0 0,25 25,-24-25,24 25,0 0,0 0,0 0,0-1,0 1,24-25,1 0,0 0,-25-25,0 1,0-1,0 0,-25 25,25-25</inkml:trace>
  <inkml:trace contextRef="#ctx0" brushRef="#br0" timeOffset="64435.1952">16694 15329,'25'25,"49"-25,-24 25,-1 0,1-25,0 25,24-1,-49-24,0 0,-1 25,1 0,-25 0,25-25,-25 25,0-1,0 1,25 25,-25-25,0 24,0 1,0-25,0-1,0 1,-25 25,25-25,0 24,0-24,-25-25,25 50,0-26,0 1,0 0,0 0,0 0,0-1,0 1,0 0,0 0,25-25,-25 25,25-1,-25 1,0 0,25-25,-25 25,24-25,-24 25,0 0,25-1,-25 1,0 0,0 0,0 0,0-1,-25-73</inkml:trace>
  <inkml:trace contextRef="#ctx0" brushRef="#br0" timeOffset="65238.3433">16942 16049,'25'0,"0"0,24 0,-24 0,0 0,0 0,-1 0,1 0,0 0,0 0,0 0,-1 0,-24 24,25-24,0 0,0 25,0-25,-1 0,1 0,0 0,-25 25</inkml:trace>
  <inkml:trace contextRef="#ctx0" brushRef="#br0" timeOffset="67264.5901">18033 16421,'0'0,"-24"0,-1 0,25-25,-25 25,0 0,0 25,1-25,24 25,0-1,0 1,0 0,0 0,0 0,24-25,1 0,0-25,0 25,-25-25,25 25,-1-25,1 25,-25-25,0 1,0-1,0 50,-25-1,1-24,24 25,0 0,-25 0,25 0,-25-50,25 0,0 0,0 50,25-25,-25 25,25 0,-1-25,1 0</inkml:trace>
  <inkml:trace contextRef="#ctx0" brushRef="#br0" timeOffset="68590.7617">18430 15801,'0'0,"-25"-25,25 0,0 0,0 0,0-24,25 24,0 0,0 25,0 0,24 0,-24 0,0 0,0 0,-1 0,1 25,-25 0,25-25,-25 25,25-25,-25 24,0 1,0 0,0 0,0 0,-25-1,0-24,25 25,-25-25,25 25,-24-25,48 25,1 0,25-25,-50 24,49 1,-24 0,-25 25,25-26,-25 1,25 25,-25-25,0-1,0 26,0-25,0 0,0-1,0 1,-25-25,0 0,0 25,1 0,-1-25,0 25,0 0,0-1,1-24,-1 0,0 0,0 0,0 0,1 0,24-49</inkml:trace>
  <inkml:trace contextRef="#ctx0" brushRef="#br0" timeOffset="69227.8374">19447 16098,'25'-25,"0"25,0 0,-1 0,1 0,0 0</inkml:trace>
  <inkml:trace contextRef="#ctx0" brushRef="#br0" timeOffset="69836.9425">19348 16272,'0'0,"25"0,0 0,-1 0,-24-25,25 25,0 0,0 0,0 0,-1 0,1 0,0 0,0 0,-25 25,25-25,-1 0,1 0,0 0,0 0</inkml:trace>
  <inkml:trace contextRef="#ctx0" brushRef="#br0" timeOffset="71466.0937">20043 15974,'-25'-25,"25"1,0-1,0 0,0 0,25 25,-25-25,24 25,-24-24,50 24,-50-50,50 25,-26 25,1-25,0 25,0 0,0 0,-1 0,1 0,-25 25,25 25,0-1,-25 1,25 0,-1-1,-24 26,0-51,25 26,-25 0,0-26,0 51,0-26,-25 1,1-25,24 0,-25 0,25-1,-25-24,0 25,25 0,-25-25,25 25,0-50,25 25,0 0,0-25,0 25,-1 0,1 0,0 0,0 0,0 0,-1 0,1 0,0 0,0 0,0 0,-1 0,-24-25</inkml:trace>
  <inkml:trace contextRef="#ctx0" brushRef="#br0" timeOffset="73110.3942">21233 15677,'0'-25,"-25"25,25-25,-24 25,-1 0,0 0,0 0,25 25,-25-25,1 25,24-1,-25-24,25 25,-25-25,25 25,-25-25,0 25,25 0,0-1,0 1,0 0,0 0,0 0,25-1,-25 1,25-25,-25 25,25-25,-25 25,49-25,-24 0,0 25,0-25,0 24,-25 1,24-25,1 25,0 0,0 0,-25-1,25-24,-1 25,1 0,-25 0,0 0,0-1,25 26,-25-25,0 0,0 0,-25-1,0-24,25 25,-49-25,-1 0,1 0,-1 0,25 0,-24 0,24 0,0 0,0 0,0 0,25-25,-24 25,24-24,0-1,0 0,0-25,0 25,24 1,1-1,0 0,0 25,-25-25,25 0,-1 1,-24-1,25 25,-25-25,25 0,0 0,0 1,-25-1,0 0,0 0,0 0,0 1,0-1,0 0,0 0,0 0,0 1,0-1,0 0,0 0,0 0,-25 25,0 0</inkml:trace>
  <inkml:trace contextRef="#ctx0" brushRef="#br0" timeOffset="73733.4057">21680 16247,'0'-25,"-25"25</inkml:trace>
  <inkml:trace contextRef="#ctx0" brushRef="#br0" timeOffset="75208.5644">21779 15701,'0'-24,"0"-1,0 0,0 0,25 25,-1-25,1 1,0 24,25-25,-26 25,-24-25,50 25,-25 0,25 0,-26 25,1-25,-25 49,25-49,-25 25,0 25,25-50,-25 25,0-1,-50-24,50 50,-25-50,25 25,-24 0,-1-25,25 24,25-24,24 0,-24 0,-25 25,25-25,0 25,-1 0,1 24,-25-24,25 0,0 0,-25 0,25-25,-1 24,-24 1,0 0,0 0,0 0,0-1,0 1,-24 0,-1 0,25 0,-25-25,0 24,0-24,1 0,-26 0,25 0,0 0,1-24,-1 24,0-25,25 0,-25 25,25-25</inkml:trace>
  <inkml:trace contextRef="#ctx0" brushRef="#br0" timeOffset="75824.665">22721 16049,'0'-25,"75"25,-26 0,26 0,-26 0,1-25,-25 25,25 0,-26 0,1 0,-50 25,1 0,-1-25</inkml:trace>
  <inkml:trace contextRef="#ctx0" brushRef="#br0" timeOffset="76353.7434">22796 16272,'25'0,"49"-25,-24 0,24 25,1-25,-1 1,25 24,-24 0,-26 0,1 0,-25 0</inkml:trace>
  <inkml:trace contextRef="#ctx0" brushRef="#br0" timeOffset="77468.8773">24805 15429,'0'24,"0"1,0 50,0-26,-25 1,25-1,0 1,-25 0,25 24,-24-49,24 0,0-1,0 1,0 0,0 0,0 0,0-1,24-24,-24 25,0 0,25-25,0 25,0-25,-25 25,25-25,-25 24,24-24,1 25,25-25,24 0,1 0,-1 0,-24 0,24 0,-24 0,-1 0,1 0,-25 0,0 0,-1 0,-48 0,-26-25,0-24,26 24</inkml:trace>
  <inkml:trace contextRef="#ctx0" brushRef="#br0" timeOffset="78202.0171">25177 15949,'-25'25,"25"0,0 25,-25-50,25 24,-24 26,24-25,0 0,0 24,0 1,0-25,-25-1,25 51,0-50,0 24,0 1,-25-25,25 0,0 24,0-24,0 0,0 0,-25-1,50-24</inkml:trace>
  <inkml:trace contextRef="#ctx0" brushRef="#br0" timeOffset="81319.4421">24036 15726,'25'0,"0"-25,-25 1,0-1,0 0,0 0,0 0,-25 1,0-1,0 0,25 0,-25 0,1 25,24-24,-25 24,0 0,0 0,0 0,25 24,-24-24,24 25,-25 0,25 0,-25 0,25 24,0-24,25 0,-25 0,49 24,-24-49,0 25,-25 0,50-25,-50 25,24-25,1 24,0 1,25-25,-50 25,25-25,-25 25,24 0,1-1,0-24,-25 25,25-25,-25 25,0 0,0 0,0-1,0 1,-25 0,0-25,-24 25,24 0,0-25,0 24,25 1,-25-25,0 0,25-25,-24 1,24-1,-25 0,25 0,0 0,0 1,0-1,25 0,-1 0,26 0,0 1,-1 24,-24-25,0 0,0 0,-25 0,0 1,0-1,0 0,0 0,0 0,-25 25</inkml:trace>
  <inkml:trace contextRef="#ctx0" brushRef="#br0" timeOffset="84467.7454">3349 17190,'0'24,"0"1,0 25,0-25,0-1,0 26,25 0,0-26,-1 26,-24 25,25-26,0 1,0-1,-25 1,25 0,-1-1,-24-24,25 49,0-49,-25 0,25 25,0-1,-1-24,1 0,0-25,-25 25,25-25,0 0,-1 0,1 0,-25-25,25 25,0-25,-25-25,25 50,-25-49,24 49,1-25,-25-49,25 49,0 0,-25-25,25 1,0-1,-1 25,-24-49,25 24,0 1,-25-1,25 0,0 1,-25 24,24 25,1-25,-25 0,0 1,25 24,-25-25,0 0,25 25,-25-25,25 0,-1 25,-24-24,25 24,-25-50,25 25,0 0,-25-24,25-1,-1 25,1-49,-25 49,25 0,-25 1,25-1,0 0,-25 0,0 0,24 25</inkml:trace>
  <inkml:trace contextRef="#ctx0" brushRef="#br0" timeOffset="85200.8456">4515 17735,'25'0,"24"0,26 0,-1 0,0 0,1 0,-1 0,-24 0,-25 0,0 0,-1 0,1 0</inkml:trace>
  <inkml:trace contextRef="#ctx0" brushRef="#br0" timeOffset="86002.979">4688 18008,'0'-25,"75"25,-50-24,24 24,1 0,-25 0,-1 0,1 0,0 0,0 0,0 0,0 0,-1 0,1 0</inkml:trace>
  <inkml:trace contextRef="#ctx0" brushRef="#br0" timeOffset="88484.3403">6450 17041,'0'-25,"-25"25,0-25,25 0,-25 25,0 0,1 0,-1 0,0 0,25 25,-25-25,25 25,-25-25,1 25,24 0,-25-1,25 1,0 0,-25-25,25 25,0 0,0-1,0 1,0 0,25 0,0-25,24 25,26-1,-1-24,0 0,1 25,-26 0,1 0,-25-25,0 0,-25 25,24-25,-24 24,25-24,0 25,-25 0,25 0,-25 0,0 0,25-1,-1-24,-24 25,0 0,0 0,25 0,-25-1,0 1,0 0,-25 0,25 0,-24-25,-1 24,0-24,0 0,0 0,1 0,-1 0,0 0,0-24,25-1,-25 0,1 0,24 0,0 1,-25 24,25-25,0 0,25 0,-25 0,49 25,-49-24,25 24,0-25,-25 0,25 0,-25 0,0 0,0 1,0-1,0-25,0 25,0 1,-25-1,25 0,-25 25,25-25,-25 25,0-25,1 25,24-24,0-1,-25 25,25-25,-25 25,25-25,-25 25,25-25,0 1,-25 24,25-25,-24 25</inkml:trace>
  <inkml:trace contextRef="#ctx0" brushRef="#br0" timeOffset="89716.4326">7392 16991,'0'25,"0"25,-25-1,1 1,24 24,-25-49,0 0,25 24,-25-24,25 0,-25-25,25 25,0 0,0-1,0 26,0-25,0 25,0-26,0 1,0 0,0 0,0 0,0-1,0 1,0 0,25-25,25 0,-1 0,1 0,0 0,24 0,-49 0,24 0,-24 0,0 0,0 0,0 0,-1 0,1 0,0 0,-50 0</inkml:trace>
  <inkml:trace contextRef="#ctx0" brushRef="#br0" timeOffset="90423.6211">7467 17611,'0'25,"0"0,0 0,0 0,24-1,-24 1,0 0,25 0,-25 0,0-1,0 1,25-25,-25 25,0 0,0 0,0-1,25-24</inkml:trace>
  <inkml:trace contextRef="#ctx0" brushRef="#br0" timeOffset="92022.7524">8186 17165,'25'0,"-25"25,0 24,25 1,-25-25,0 49,24-24,1-1,0 1,-25 0,25 24,0-49,-25 24,0-24,24 50,1-26,0-24,0 0,-25 0,25-1,-25 1,24 0,1-25,0-25,-25-24,0-26,25 1,0 24,-1 1,-24 24,25 25,-25-25,25 25,-25-25,25 25,0 0,-1-25,1 1,0 24,25 0,-26 0,1 0,0 0,0 0,0 0,-25 24,24-24,-24 25,25 0,0-25,-25 25,25 24,-25-24,0 0,0 0,0 0,0-1,0 1,0 0,-25 0,25 0,-25-25,0 24,1-24,24 25,-50 0,25-25,25 25,-25-25,1 0,-1 0,0 0,0 0,-24 0,-1-25,25 25,25-25,-25 25,1-25</inkml:trace>
  <inkml:trace contextRef="#ctx0" brushRef="#br0" timeOffset="93276.8893">9352 17686,'-25'0,"25"49,25-49,-25 25,0 25,25-25,-25-1,0 1,24-25,-24 25,0 0,0 0,0-1,25 1,-25-50,-25 1,25-1,-24 0,-1 0,0 0,25 1,0-1,0 0,0 0,0 0,0 1,0-1,25 25,-25-25,25 25,-25-25,24 25,1-25,0 25,0-24,0 24,-1 0,1 0,0 0,-25 24,25-24,0 0</inkml:trace>
  <inkml:trace contextRef="#ctx0" brushRef="#br0" timeOffset="94757.1384">9699 16743,'0'0,"25"0,24-25,1 25,-50-24,25-1,0 25,-1 0,1 0,0 0,0 0,0 0,-1 25,-24-1,25-24,0 25,-25 0,0 0,0 0,0-1,-25 1,25 0,-25-25,1 25,-1-25,25 25,-25-25,75 24,-26-24,1 25,25 0,-50 0,25-25,-25 25,24-25,-24 24,0 1,0 0,0 0,0 0,0-1,0 1,-24 0,-1-25,0 0,25 25,-25-25,-24 0,24 0,0 0,0 0,0 0,25-25,-24 25,-1 0,0 0,0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0.17647" units="1/cm"/>
          <inkml:channelProperty channel="Y" name="resolution" value="40.42105" units="1/cm"/>
        </inkml:channelProperties>
      </inkml:inkSource>
      <inkml:timestamp xml:id="ts0" timeString="2013-04-20T16:50:26.00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11907 6077,'0'-25,"0"1,0-1,0 0,0 0,0 0,0 1,0-1,0 0,0 0,24 25,-24-25,0 0,0 1,0 48,0 1,0 0,0 0,0 0,0 0,0-1,0 1,0 0,0 0,0 0,0-1,0 1,0 0,0 0,25 0,-25-1,25-24,-25 25,0 0,0 0,25-25,-25 25,0-1,0 1,25 0,-25 0</inkml:trace>
  <inkml:trace contextRef="#ctx0" brushRef="#br0" timeOffset="1028.1371">11832 6375,'25'0,"0"0,0 0,-1 0,1 0,0 0,0 0,0 0,-1 0,1 0,0 0,0 0,-25-25,25 25,-25-25,24 25,1 0</inkml:trace>
  <inkml:trace contextRef="#ctx0" brushRef="#br0" timeOffset="2868.3999">11758 7813,'0'-24,"0"-1,0 0,25 0,-1 0,1 25,-25-24,25-1,0 0,0 0,-1 25,1-25,-25 1,25 24,0 0,-25-25,25 25,-1 0,-24 25,25-1,-25 1,25 0,-25 25,0-26,0 26,0 0,0-26,-25-24,25 25,-25-25,25 25,-24 0,-1-25,25 25,-25-25,25 24,-25-24,25 25,-25 0,1-25,-1 25,0 0,0 0,0-25,25 24,-24-24,24 25,-25-25,25 25,-25 0,0-25,25 25,-25-25,25 24,0 1,0 0,0 0,25-25,0 0,0 0,0 0,-1 0,1 0,0 0,0 0,0 0,-1 0,1 0,0 0,0 0,0 0,-1 0,1 0,0 0,0 0,0-25</inkml:trace>
  <inkml:trace contextRef="#ctx0" brushRef="#br0" timeOffset="4575.6418">11659 9649,'0'-25,"0"0,0 1,24-1,1 0,0 25,25-25,-26 0,1 25,50-24,-75-1,24 25,1 0,0 0,0 0,0 25,-1-25,1 24,0 1,0 0,0 0,-25 0,24-1,-24 1,0 0,0 0,0 0,-24-25,24 24,-25-24,25 25,-25-25,25 25,0 0,-25-25,25 25,25-1,0-24,0 25,-1 0,-24 0,25 0,0-25,-25 24,25 1,-25 25,25-50,-1 25,-24 0,25-1,-25 1,25 0,-25 0,0 0,0-1,0 1,0 0,-25-25,25 25,-25-25,1 0,-1 0,-25 25,25-25,-24 0,24 0,0 0,0 0,1 0,-1 0,0 0,0 0,0 0,1-25,-1-25,0 50,0-25</inkml:trace>
  <inkml:trace contextRef="#ctx0" brushRef="#br0" timeOffset="6414.8302">11832 11460,'0'25,"0"-1,0 1,0 0,0 0,0 0,0-1,0 1,0 0,0 0,0 0,-25-1,25 1,0 0,-24-25,24 25,0 0,-25-1,25 1,0 0,-25 0,0 0,25-1,-25 1,25 0,0 0,-24-25,24 25,0-1,0 1,0 0,0 0,0 0,0 0,0-1,24 1,1-25,0 25,0-25,24 0,-24 0,25 0,-1 0,1-25,0 25,24-25,-49 1,24 24,1-25,0 0,-1 25,-24-25,25 25,-1 0,-24 0,0-25,0 25,0 0,-1 0,1 0,0 0,0 0,0 0,-75-49,0-26,-24 26</inkml:trace>
  <inkml:trace contextRef="#ctx0" brushRef="#br0" timeOffset="7193.8881">12080 12030,'0'0,"0"25,0 0,0 24,0-24,0 0,0 0,0 25,0 24,0-24,0-1,25 1,-25-1,0-24,0 50,0-51,0 1,0 0,0 0,0 0,0-50,0-25</inkml:trace>
  <inkml:trace contextRef="#ctx0" brushRef="#br0" timeOffset="9540.1897">12254 13320,'0'-25,"-50"25,-24 0,49 0,-25 25,1-25,-1 25,25-25,1 0,-26 25,25-25,0 0,1 25,24-1,-25-24,0 0,25 25,-25-25,0 0,25 25,0 0,0 0,25-1,-25 1,0 0,0 0,0 0,0-1,25 1,-25 0,25-25,0 0,-1-25,26 25,-25-25,0 1,-1 24,1-25,0 25,0-25,0 25,-1 0,1 0,0 0,0 0,-25 25,25-25,-25 25,24-25,-24 24,25-24,-25 25,25 0,-25 0,0 0,0-1,25 1,-25 0,0 0,0 0,0-1,0 1,0 0,-25 0,0 0,0-25,25 24,-24-24,24 25,-25-25,0 0,0 0,0 0,1 0,-1 0,0 0,0 0,0 0,1 0,-1 0,0 0,0 0,0 0,1 0,-1 0,0 0,0 0,0 25,1-25</inkml:trace>
  <inkml:trace contextRef="#ctx0" brushRef="#br0" timeOffset="30357.8469">9897 5854,'0'-25,"0"0,25 0,0 1,25-1,-26 0,1 0,0 25,0 0,0 0,-1 0,1 0,0 0,0 0,0 0,-25 25,24-25,-24 25,0 0,0-1,0 1,-24 0,24 0,-25 0,25 0,-25-1,0 1,25 0,-25-25,25 25,-24-25,-1 25,0-1,25 1,-25 0,0 0,1 0,24-1,-25-24,0 0,25 25,-25-25,0 0,25 25,0 0,25 0,0-1,25-24,-26 0,1 0,0 0,25 0,-26 0,1 0,0 0,0 0,0 0,-1 0,1 0,0 0,0 0,0 0,0 0</inkml:trace>
  <inkml:trace contextRef="#ctx0" brushRef="#br0" timeOffset="32300.0387">7913 5705,'0'-25,"25"25,24-25,1 1,0-1,-1 25,1-25,-25 0,0 25,-1 0,1 0,0 0,-25 25,25 0,0 0,-25-1,0 1,0 0,0 0,0 0,0-1,-25 1,0 0,0-25,25 25,-25-25,50 0,25 25,24-25,-49 0,-25 25,25-1,0 1,-25 0,24-25,1 0,-25 25,25-25,-25 25,0-1,0 1,0 0,0 0,0 0,0-1,-25-24,0 25,1-25,-1 25,0-25,0 0,0 0,1 0,-1 0,0 0,0 0,0 0,1 0,-1 0,0 0,0 0,0 0,0 0,1 0,-26 0,25 0</inkml:trace>
  <inkml:trace contextRef="#ctx0" brushRef="#br0" timeOffset="33771.2657">6127 5730,'-25'0,"25"25,-25 24,1-24,24 0,-50 25,0-1,50-24,-24 0,-1 0,0-1,25 1,-25-25,25 25,0 0,-25-25,25 25,0-1,0 1,0 0,0 0,0 0,0-1,25 1,0-25,0 0,24 0,1 0,0 0,-1 0,1 0,-25 0,24 0,1 0,0 0,-26 0,26 0,-25 0,0 0,-1 0,1 0</inkml:trace>
  <inkml:trace contextRef="#ctx0" brushRef="#br0" timeOffset="34576.3548">6350 6152,'-24'0,"24"24,0 1,-25 0,0 0,25 0,-25-25,25 24,-25 1,1-25,24 25,-25 0,25 0,0-1,-25-24,25 25,0 0,0 0</inkml:trace>
  <inkml:trace contextRef="#ctx0" brushRef="#br0" timeOffset="37211.6573">4316 5631,'-24'0,"-26"0,25 0,0 0,-49 0,24 0,1 0,-1 0,25 0,-24 0,-1 24,25-24,0 0,25 25,0 0,0 49,0-49,0 0,0 0,0 0,0 0,0 24,0-24,0 0,0 0,0-1,0 1,50-25,24 0,-24 0,25 0,-26 0,1 0,-1 0,-24 0,0 0,0 0,0 0,-25 25,0 0,24-25,-24 25,0-1,0 1,0 0,0 0,0 0,0-1,0 1,-24 0,24 0,-25-25,0 25,0-25,0 0,25 24,-24-24,-1 0,0 25,0-25,0 0,1 0,-1 25,0-25,0 0,0 0,0 0,1 0,-1 0,0 0,0 0,0 0,1 0,-1 0,0 0,0 0,0-25,1 25,-1 0,50 25</inkml:trace>
  <inkml:trace contextRef="#ctx0" brushRef="#br0" timeOffset="81446.275">13370 5829,'0'-25,"0"0,25 1,-25-1,0 0,0 0,25 25,-25-25,24 25,-24-24,0-1,0 0,25 25,-25-25,0 0,25 1,-25-1,0 0,0 0,0 0,0 1,0-1,0 0,0 0,0 50,0 0,0 0,0-1,0 1,-25 25,0-25,25-1,0 1,-24 0,24 0,0 0,0-1,-25-24,25 25,0 0,0 0,0 0,0-1,0 1,0 0,-25 0,25 0,0 0,0-1,0 1,-25 0,25 0,0 0,0-1,0 1,0 0,0-50,25 0,0 1,0-1,24 25,-49-25,25 25,-25-25,25 25,-25 25,-25 0,25 0,0-1,-25-24,0 25,1 0,-1 0,25 0,-25-25,0 0,0 24,1-24,-1 25</inkml:trace>
  <inkml:trace contextRef="#ctx0" brushRef="#br0" timeOffset="84135.6558">13990 4961,'0'-25,"0"0,0 1,0-1,0 0,0 0,0 0,0 0,0 1,25 24,-25-25,25 25,0 0,-1 0,1 0,0 0,0 0,0 0,-25 25,24-1,1-24,-25 25,0 0,0 0,0 0,0 0,0-1,0 1,0 0,0 0,0 0,0-1,0 1,0 0,-25-25,25 25,0 0,0-1,0 1,-24-25,24 25,0 0,0 0,-25-25,25 24,-25 1,0 0,25 0,-25-25,25 25,-24-25,24 24,-25 1,0-25,25 25,0 0,0 0,25-25,0 0,-1 0,1 0,0 0,-25-25,25 25,0 0,-25-25,24 25,1 0,-25-25,25 25,0 0</inkml:trace>
  <inkml:trace contextRef="#ctx0" brushRef="#br0" timeOffset="86552.887">14635 4341,'0'-25,"0"0,0 0,0 1,25 24,-25-25,25 25,-25-25,25 25,-1 0,1 0,0 25,-25 0,25-25,-25 24,0 1,0 0,0 0,0 0,0-1,0 1,0 0,0 0,0 0,0-1,0 1,-25 0,0 0,0 0,25-1,-24-24,24 25,-25-25,50 0,24 0,-24 0,0 0,0 0,-1 0,1 0,0 0,0 0,-25 25,25 0,-25 0,0-1,0 1,0 0,0 0,0 0,-25 0,25-1,-25-24,25 25,0 0,-25 0,25 0,-25-25,1 0,-1 0,0 0,0 0,0 0,1 0,-1 0</inkml:trace>
  <inkml:trace contextRef="#ctx0" brushRef="#br0" timeOffset="88609.1767">15379 3497,'0'25,"0"0,0 0,0 0,-25-1,25 1,0 0,0 0,0 0,0 0,-24-1,24 1,0 0,0 0,0 0,0-1,0 26,0-25,0 0,0-1,0 1,0 0,-25-25,25 25,0 0,0-1,0 1,25-25,-1 0,1-25,-25 1,25 24,-25-25,25 25,-25-25,25 25,-1 0,-24-25,25 0,0 25,-25-24,25 24,0 0,-25-25,24 25,1 0,0 0,-25-25</inkml:trace>
  <inkml:trace contextRef="#ctx0" brushRef="#br0" timeOffset="89514.3434">15503 3894,'0'25,"0"0,0 0,0 0,0-1,25 1,-25 0,0 0,0 24,0-24,25 0,-25 0,0 0,25-25,-25 24,0 1,0 0,24 0</inkml:trace>
  <inkml:trace contextRef="#ctx0" brushRef="#br0" timeOffset="92115.594">16198 2828,'-25'0,"0"0,0 0,1 25,24-1,-25-24,0 25,25 0,-25-25,25 25,-25 0,25-1,0 1,0 0,0 0,0 0,0-1,0 1,0 0,0 0,25-25,0 0,0 0,0 0,-1 0,1 0,-25 25,25-25,0 0,-25 24,25 1,-1 0,-24 0,25 0,-25-1,0 1,0 0,0 0,0 0,0-1,0 1,0 0,-25-25,1 25,24 0,-25-25,0 24,0-24,0 0,1 0,-1 0,0 0,25 25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0.17647" units="1/cm"/>
          <inkml:channelProperty channel="Y" name="resolution" value="40.42105" units="1/cm"/>
        </inkml:channelProperties>
      </inkml:inkSource>
      <inkml:timestamp xml:id="ts0" timeString="2013-04-20T17:00:44.03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496 15825,'0'25,"0"0,0 0,0 0,0-1,0 1,0 0,0 0,0 0,0-1,0 1,0 0,0 0,0 0,0-1,0 1,0 0,0 0,0 0,0-1,-24-24,24 25,0 0,0 0,0 0,0 0,0-1,0 1,0 0,-25-25,25 25,0 0</inkml:trace>
  <inkml:trace contextRef="#ctx0" brushRef="#br0" timeOffset="1479.2657">968 15825,'-25'25,"25"0,0 0,-25 0,0-1,25 1,0 0,0 0,-24-25,24 25,0-1,0 1,0 0,0 0,0 0,0-1,0 1,0 0,0 0,-25 0,25-1,0 1,0 0,0 0,0 0,0 0,0-1,0 1,0 0,0 0,0 0,0-1,0 1,0 0,0 0</inkml:trace>
  <inkml:trace contextRef="#ctx0" brushRef="#br0" timeOffset="2493.3204">521 16321,'25'-24,"0"24,0 0,-1 0,-24-25,25 25,0 0,0 0,0 0,-1 0,1 0,0 0,0-25,0 25,0 0</inkml:trace>
  <inkml:trace contextRef="#ctx0" brushRef="#br0" timeOffset="3828.4936">1241 16321,'0'-24,"-25"24,0 0,0 0,25 24,-25-24,1 25,-1-25,25 25,-25-25,25 25,-25 0,25 0,0-1,0 1,0 0,0 0,0 0,25-25,-25 24,25-24,0 25,-1-25,1 0,0 0,0 0,0 0,-1 0,1 0,-25-25,25 1,-25-1,25 0,-25 0,0 0,0 1,-25 24,25-25,0 0,-25 25,0 0,25-25,-24 25,-1 0,0 0,0 0</inkml:trace>
  <inkml:trace contextRef="#ctx0" brushRef="#br0" timeOffset="4809.6583">1414 16321,'-25'0,"25"25,0 0,0 0,0 0,0 0,0-1,0 1,0 0,25-25,0 0,-25 25</inkml:trace>
  <inkml:trace contextRef="#ctx0" brushRef="#br0" timeOffset="5910.7499">1886 16297,'-25'0,"0"0,0 0,0 0,0 0,1 24,-1-24,0 25,0-25,25 25,-25 0,1 0,-1-25,25 25,0-1,0 1,0 0,0 0,0 0,0-1,25-24,-1 25,1-25,0 0,0 0,0 0,-1 0,1 0,0 0,0 0,0 0,-25-25,25 1</inkml:trace>
  <inkml:trace contextRef="#ctx0" brushRef="#br0" timeOffset="6579.939">2158 16346,'0'25,"0"25,0-25,0-1,0 1,25-25,-25 25</inkml:trace>
  <inkml:trace contextRef="#ctx0" brushRef="#br0" timeOffset="7032.9001">2059 16098,'0'-25,"0"1,0-1,0 0,0 0,25 0,0 1</inkml:trace>
  <inkml:trace contextRef="#ctx0" brushRef="#br0" timeOffset="8920.1353">2382 16297,'0'24,"0"1,0 0,0 0,0 0,0 0,0-1,0 1,0-74,24 49,-24-25,0 0,25 25,-25-25,0 0,25 25,0 0,-25-25,25 25,-1 0,1 0,0 0,-25 25,25 0,-25 0,0 0,0 0,0-1,0 1,0 0,25-25,-1-25,1-24,-25 24,0 0,25 25,-25-25,25 0,0 0,-25 1,24 24,1 0,0 0,25 0,-1 24,-24 1,0-25,-25 25,0 0,0 0,0 0,0-1,0 1,0 0,0 0</inkml:trace>
  <inkml:trace contextRef="#ctx0" brushRef="#br0" timeOffset="9545.2665">3200 16446,'0'-25,"50"0,-1 25,1 0,-25 0,-25 25</inkml:trace>
  <inkml:trace contextRef="#ctx0" brushRef="#br0" timeOffset="10245.2948">3101 16644,'0'0,"25"0,0 0,-1 0,1 0,0 0,0-25,24 25,-24 0,0 0,0 0,-25-25,25 25</inkml:trace>
  <inkml:trace contextRef="#ctx0" brushRef="#br0" timeOffset="12062.5326">3994 15875,'-25'0,"25"50,-25-50,25 24,-25 26,1-25,24 0,-25 24,0-24,25 0,0 24,-25-49,25 25,0 0,0 0,0 0,-25-25,1 24,24 1,0 0,-25 0,25 0,0 0,-25-25,25 24,0 1,0 0,25-25,0 0,-1 0,1 0,0 0,0 0,0 0,24 0,-24 0,0 0,0 0,0 0,-1 0,1 0,-50 0,25-25</inkml:trace>
  <inkml:trace contextRef="#ctx0" brushRef="#br0" timeOffset="12771.6928">3870 16148,'25'0,"-1"0,1 0,25 0,0-25,-1 0,-24 25,25 0,-26-25,1 25,-25-24</inkml:trace>
  <inkml:trace contextRef="#ctx0" brushRef="#br0" timeOffset="13379.7542">3944 15850,'0'-25,"50"25,-25 0,0 0,49-24,-49 24,24-25,1 0,0 25,-1 0,1 0,-25 0,-1 0,1 0</inkml:trace>
  <inkml:trace contextRef="#ctx0" brushRef="#br0" timeOffset="14976.9592">4391 16321,'0'25,"0"0,0 0,-25 0,25 0,-25-1,25 1,0 0,0-50,0-24,25 24,-25 0,0 0,25 0,0 25,-25-25,24 1,1-1,-25 0,25 0,0 25,0 0,-1 0,1 0,0 0,0 0,0 0,-25 25,24-25,-24 25,0 0,25-25,-25 24,0 1,0 0,0 0,0 0,0 0,0-1,0 1,0 0,-25-25,25 25,0 0,-24-25,24 24</inkml:trace>
  <inkml:trace contextRef="#ctx0" brushRef="#br0" timeOffset="16793.1789">5011 16470,'-25'-24,"0"24,0 0,1 0,-1 0,25 24,0 1,25-25,-25 25,24-25,1 0,-25 25,25-25,0 0,-25-25,0 0,25 25,24 0</inkml:trace>
  <inkml:trace contextRef="#ctx0" brushRef="#br0" timeOffset="19127.4389">5383 15974,'0'0,"0"50,0-1,-25 1,25-25,0 0,0-1,0 1,0 0,0 0,0 0,0-1,0 1,0 0,0 0,0 0,0 0,0-1,-25-24,1-24,-1-51,25 50,0-24,0 24,0 0,0 0,0 0,0 1,0-1,0-25,0 1,0 24,0 0,25-25,-25 26,24 24,1-25,-25 0,25 0,0 0,0 25,-1 0,1 0,0 0,0 0,0 0,-1 0,-24 25,25 0,-25 0,0 0,0-1,0 1,0 0,0 0,-25 0,1-1,-1 1,0 0,0 0,0 0,1-1,73-24,-24 0,0 0,24 0,-24 0,0 0,0 0,0 0,-25 25,24-25,-24 25,25 0,0 0,-25-1,0 1,0 0,0 0,0 0,0 0,0-1,-25 1,0 0,1-25,24 25,0 0,-25-25,0 0,25 24,-25-24,0 0,1 0,-1 0,0 0,0 0,-24 0,24 0,25-24,-25 24,0 0,0 0,50 0</inkml:trace>
  <inkml:trace contextRef="#ctx0" brushRef="#br0" timeOffset="20460.6115">6028 16396,'-25'0,"0"0,25 25,-25 0,25-1,-24-24,24 25,0 0,0 0,0 0,0-1,0 1,24-25,-24 25,25-25,0 0,0 0,-25 25,25-25,-1 0,1 0,0-25,-25 0,25 25,-25-25,0 1,0-1,0 0,0 0,0 0,0 1,0-1,-25 0,0 25,0 0,1 0,-1 0,0 0,0 0,0 0,25 25,-24-25,24 25,0-1,-25-24,25 25,25-25,-1 0,1 0</inkml:trace>
  <inkml:trace contextRef="#ctx0" brushRef="#br0" timeOffset="22025.7907">6301 16371,'-25'25,"25"0,0 0,0-1,0 1,0 0,0 0,25-25,-25 25,25-1,-1-24,1 0,0 0,-25-24,25 24,0-25,-1 0,1 0,-25 0,0 1,0-1,0 0,0 0,0 0,0 50,0 0,0 0,0 0,0-1,25 26,-25 0,0-1,25-24,-25 25,25-26,-25 1,0 0,0 0,0 0,0-1,0 1,0 0,-25-25,0 25,25 0,-25-25,0 24,1-24,-1 0,-25 0,25 0,1 0,-1 0,0 0,0 0,0 0,1 0,24-24,0-1</inkml:trace>
  <inkml:trace contextRef="#ctx0" brushRef="#br0" timeOffset="34649.3519">6747 16545,'0'-25,"0"0,0 0,0 1,25 24,-25 24,0 1,25-25,-25 25,49-25,-24 0</inkml:trace>
  <inkml:trace contextRef="#ctx0" brushRef="#br0" timeOffset="37145.7198">7070 15974,'0'50,"0"-25,0-1,24 1,-24 0,25 0,0 0,0-25,-25 24,25 1,0-25,-25 25,24-25,1 0,0 0,-25-25,25 0,0 1,-1-1,1 25,-25-25,25 0,0 0,0 1,-1-1,-24 0,0 0,0 0,0 1,-24-1,24 0,0 50,0 0,0 24,0-24,24 0,-24 0,25-1,0 1,0 0,-25 0,25 0,-25-1,24-24,-24 25,25 0,-25 0,0 0,25-25,-25 24,0 1,0 0,0 0,0 0,-25-25,25 25,0-1,-25 1,1 0,-1-25,0 25,25 0,-25-25,25 24,-25-24,1 0,-1 0,0 0,0 0,0 0,1 0,-1 0,0 0,0 0,0 0,1 0,24-24,-25 24,25-25,-25 25,25-25</inkml:trace>
  <inkml:trace contextRef="#ctx0" brushRef="#br0" timeOffset="38751.888">7913 16346,'-25'0,"0"25,25 0,0 0,0 0,0-1,0 1,0 0,0 0,0 0,25-1,0-24,-25 25,25-25,0 0,-1 0,1 0,0 0,-25-25,25 25,-25-24,25 24,-1-25,-24 0,0 0,0 0,0 1,0-1,0 0,0 0,0 0,0 50,25-25,-25 25,0 0,0 0,0-1,0 1,25 0,-25 0</inkml:trace>
  <inkml:trace contextRef="#ctx0" brushRef="#br0" timeOffset="39875.0053">8310 15999,'0'25,"25"0,-25-1,0 1,0 0,0 0,0 0,25-25,-25 24,24 1,-24 0,0 0,0 0,25-1,-25 1,0 0,0 0,25-25,-25 25,0 0,0-1,0 1,0 0,0 0,0 0,0-1,0 1,0 0,0 0,25-50</inkml:trace>
  <inkml:trace contextRef="#ctx0" brushRef="#br0" timeOffset="41007.152">8632 16297,'-24'24,"-1"1,0-25,25 25,-25-25,25 25,-25 0,1-25,-1 0,25 25,-25-25,25 24,-25 1,50 0,0-25,0 0,-1 25,1-25,0 0,0 25,0-25,-25 24,24-24,-24 25,25-25,-25 25,25-25,-25 25,0 0</inkml:trace>
  <inkml:trace contextRef="#ctx0" brushRef="#br0" timeOffset="42229.3437">9153 16297,'-25'0,"1"0,-1 0,0 0,0 0,0 0,1 0,-1 24,0-24,25 25,-25 0,0 0,1-25,24 25,-25 0,25-1,0 1,0 0,25-25,-1 0,1 0,0 0,0 25,0 0,-1-25,-24 24,25-24,0 25,-25 0,25 0,-25 0,0-1,0 1,0 0,0 0,-25 0,0-25,25 24,-25 1,1-25,-1 0,0 0,0 0</inkml:trace>
  <inkml:trace contextRef="#ctx0" brushRef="#br0" timeOffset="43563.4758">9228 16619,'0'0,"24"0,-24-25,25 25,0 0,-25-24,25 24,-25-25,25 25,-25-25,0 0,0 0,-25 1,0 24,0 0,25-25,-25 25,1 0,-1 0,0 0,25 25,-25-25,25 24,0 1,0 0,0 0,0 0,25-25,0 24,-25 1,25-25,-25 25,24-25,-24 25,25-25,-25 25,25-25,0 0,0 24,0-24,-1 0,1 0,0 0,0 0</inkml:trace>
  <inkml:trace contextRef="#ctx0" brushRef="#br0" timeOffset="44591.6035">9625 16024,'0'25,"0"-1,0 1,-25 25,25-25,0-1,0 26,0 0,-25-26,25 1,0 0,0 0,0 0,0 0,0-1,0 1,0 0,0 0,0 0,25-25,-25 24,0 1,25 0,-25 0</inkml:trace>
  <inkml:trace contextRef="#ctx0" brushRef="#br0" timeOffset="45652.816">9823 16371,'-25'25,"-24"0,24-25,0 25,25-1,-25-24,25 25,-25-25,1 25,-1-25,25 25,0 0,25-25,-1 24,1 1,0-25,0 25,-25 0,25-25,-1 0,1 25,0-25,0 24,0-24,-1 0,-24 25,25-25,-25 25</inkml:trace>
  <inkml:trace contextRef="#ctx0" brushRef="#br0" timeOffset="46812.9056">9947 15925,'0'24,"25"26,0-50,-25 25,0 24,24-24,-24 0,0 25,25-26,0 26,-25-25,25 24,-25-24,25 25,-25 0,24-26,-24 1,25-25,-25 25,25 25,0-26,-25 1,0 0,25-25,-25 25,0 0,0-1,24-24,-24 25,0 0</inkml:trace>
  <inkml:trace contextRef="#ctx0" brushRef="#br0" timeOffset="47352.9869">10518 16495,'0'25,"0"0,0 0,0-1,24 1,-24 0,0 0,0 0,25-25,-25 24,0 1</inkml:trace>
  <inkml:trace contextRef="#ctx0" brushRef="#br0" timeOffset="47782.0358">10493 16247,'0'-25,"-25"0,25 1,0-1,25 25</inkml:trace>
  <inkml:trace contextRef="#ctx0" brushRef="#br0" timeOffset="48592.1453">10766 16024,'0'25,"0"-1,0 26,24 24,1-24,0 0,-25-1,0 1,25 0,0 24,-25-49,0 0,24 24,-24-24,0 0,25-25,-25 25,0-1,25 1,-25 0,0 0,0 0,25-1,-25 1,25-25</inkml:trace>
  <inkml:trace contextRef="#ctx0" brushRef="#br0" timeOffset="49567.2875">11187 16470,'-25'0,"1"25,-1-25,0 25,0 0,0 0,1-25,24 24,-25-24,25 25,-25-25,25 25,-25-25,25 25,0 0,25-25,0 24,0 1,-1 0,1-25,-25 25,25-25,0 0,0 25,-1-25,1 0,-25 24,25-24,-25 25</inkml:trace>
  <inkml:trace contextRef="#ctx0" brushRef="#br0" timeOffset="50542.3473">7913 15925,'0'24,"0"1,25-25,-25 25,0 0,25 0,-25-1,24-24,1 0</inkml:trace>
  <inkml:trace contextRef="#ctx0" brushRef="#br0" timeOffset="51103.447">8087 15801,'0'24,"0"1,0 0,0 0,0 0,0-1,24-24</inkml:trace>
  <inkml:trace contextRef="#ctx0" brushRef="#br0" timeOffset="52234.5602">11510 16520,'25'0,"-1"0,51-25,-26 0,-24 25,25-24,-25-1,-1 25,1 0,0 0</inkml:trace>
  <inkml:trace contextRef="#ctx0" brushRef="#br0" timeOffset="53144.7089">11634 16594,'25'0,"-1"0,1 0,0 0,0 0,0 0,-1 0,1 0,0 0,0 0</inkml:trace>
  <inkml:trace contextRef="#ctx0" brushRef="#br0" timeOffset="55328.9676">12824 15900,'-24'0,"-1"0,0 0,0 0,0 0,1 25,-1-25,0 0,25 24,-25-24,0 0,1 25,-1 0,0 0,0-25,0 0,25 25,-25-25,25 24,0 1,0 0,0 0,0 0,0-1,0 1,0 0,25-25,0 0,0 0,0-25,0 0,-1 1,1 24,0-25,0 25,0-25,-1 25,1 0,0 0,-25 25,25-25,0 25,-1 24,1-24,-25 0,0 0,25-1,-25 1,0 0,0 0,0 0,0 0,0-1,0 1,0 0,0 0,-25-25,25 25,0-1,-25-24,1 25,-1-25,25 25,-25-25,0 25,0-25,1 0,-1 0,0 0,0 0,0 0,1 0,-1 0,0 0,0 0,0 0,25-25,-25 25,25-25,-24 25</inkml:trace>
  <inkml:trace contextRef="#ctx0" brushRef="#br0" timeOffset="56053.0353">13048 16520,'0'-25</inkml:trace>
  <inkml:trace contextRef="#ctx0" brushRef="#br0" timeOffset="58145.3267">13593 15875,'-24'0,"-1"0,0 0,-50 25,26 0,24-25,-25 24,50 1,-24-25,-1 25,0-25,0 0,0 0,25 25,-24-25,24 25,0-1,0 1,0 0,24 0,1-25,-25 25,0-1,25 1,-25 0,0 0,25-25,0 0,-1-25,1 0,0 0,0 25,-25-24,25 24,-1-25,1 25,0 0,0 0,0 0,0 0,-25 25,24-25,1 24,-25 1,0 0,25 0,-25 0,0-1,25 1,-25 0,0 0,0 0,25 0,-25-1,0 1,0 0,-25-25,0 25,25 0,-25-25,0 0,1 0,24 24,-25-24,-25 0,50 25,-25-25,0 0,1 0,48 0</inkml:trace>
  <inkml:trace contextRef="#ctx0" brushRef="#br0" timeOffset="58587.3553">13941 16470,'0'-24,"-25"24,0-25,0 0</inkml:trace>
  <inkml:trace contextRef="#ctx0" brushRef="#br0" timeOffset="60342.577">14362 15726,'-49'0,"24"25,-25-25,50 25,-25 0,1-25,-1 24,0 1,0 0,25 0,-25-25,25 25,-24-1,24 1,0 0,24 0,-24 0,25-25,-25 24,25-24,-25 25,25-25,-25 25,25-25,-1 0,26 0,-25 0,0 0,-1 0,1 0,0 0,25 25,-1 0,1-25,-25 24,-25 1,25-25,-1 25,-24 0,25-25,-25 25,0-1,0 1,0 0,0 0,0 0,0 0,0-1,-25-24,25 25,-24-25,24 25,-25-25,0 25,0-25,25 25,-25-25,0 0,25 24,-24-24,-1 0,0 0,0 0,0 0,25-24,-24 24</inkml:trace>
  <inkml:trace contextRef="#ctx0" brushRef="#br0" timeOffset="61277.7222">15156 16421,'0'-25,"25"25,0 0,24 0,1 0,-1 0,-24-25,0 25,0 0,0 0</inkml:trace>
  <inkml:trace contextRef="#ctx0" brushRef="#br0" timeOffset="62012.837">15206 16545,'24'0,"26"0,-50-25,25 25,-25-25,25 25,-1 0,1 0,25 0,-25-25,-1 1,1 24,0 0,0 0</inkml:trace>
  <inkml:trace contextRef="#ctx0" brushRef="#br0" timeOffset="63617.991">16495 15726,'0'0,"-24"0,-1 0,0 0,0 0,0 0,1 25,-1 0,0-25,0 25,0-1,1-24,-1 25,25 0,-25-25,25 25,0 0,0-1,0 1,0 0,0 0,0 0,0-1,0 1,25-25,-25 25,25-25,-1 0,1-25,-25 0,25 25,0-24,0 24,-1-25,1 0,0 25,0 0,0 0,-25 25,24-25,-24 49,25-24,0 0,-25 0,25 0,-25-1,0 1,0 0,0 0,0 0,0-1,-25-24,0 25,25 0,-25 0,1-25,24 25,-25-25,25 25,-25-25,0 24,0-24,1 0,-1 0,0 0,0 0,0 0,1 0,-1 0,0 0,0-24,50-1</inkml:trace>
  <inkml:trace contextRef="#ctx0" brushRef="#br0" timeOffset="65199.184">16495 15156,'0'0,"0"-25,25 25,0-25,0 25,0 0,-1 0,1 0,0 0,0 0,0 0,0 25,-25 0,24-25,-24 24,25-24,-25 25,0 0,0 0,0 0,0-1,0 1,-25 0,1-25,24 25,-25-25,74 0,1 0,0 0,-26 0,26 0,-25 25,0 0,-1-25,-24 24,25-24,-25 25,0 0,0 0,0 0,0-1,0 1,0 0,-25 0,1 0,-1-25,25 24,-25 1,0-25,0 0,1 0,-1 0,0 0,25-25,-25 25,0-24</inkml:trace>
  <inkml:trace contextRef="#ctx0" brushRef="#br0" timeOffset="66127.3063">17264 16173,'0'-25,"50"25,24 0,-24 0,0 0,-1 0,-24-25,25 0,-26 25,1 0</inkml:trace>
  <inkml:trace contextRef="#ctx0" brushRef="#br0" timeOffset="66681.4234">17314 16321,'0'0,"25"0,0-24,-1 24,1 0,25 0,-25 0,-1 0,1-25,25 25,-1-25,-24 25,25 0,-50-25,25 25,0 0</inkml:trace>
  <inkml:trace contextRef="#ctx0" brushRef="#br0" timeOffset="67570.5011">18157 15627,'-24'0,"24"50,0-1,0-24,0 25,0-26,0 1,0 0,0 0,0 0,0 24,0-24,0 0,0 0,0-1,0 1,0 0,0 0,24-25,1-25</inkml:trace>
  <inkml:trace contextRef="#ctx0" brushRef="#br0" timeOffset="69043.6664">18505 15701,'0'0,"0"-24,0-1,0 0,0 0,0 0,0 1,24 24,-24-25,25 25,0 0,-25-25,25 25,0 0,-1 0,1 25,0 0,-25-1,25 1,-25 0,25 0,-25 0,0-1,0 1,0 25,-25-50,25 25,-25 24,0-24,0 0,25 0,-24-1,-1 1,0 0,-25 0,50 0,-24-25,73 0,-24 0,0-25,0 0,-1 25,1 0,0 0,0 0,0-25,-1 25,1 0,0 0,0 0,-25-25,25 25,0 0,-1 0,1 0,0 0,0 25,0-25</inkml:trace>
  <inkml:trace contextRef="#ctx0" brushRef="#br0" timeOffset="70391.8515">19745 15453,'0'-24,"-25"24,0-25,0 0,1 0,-1 25,0 0,0 0,0 25,1-25,-1 25,-25 0,50-1,-25-24,25 25,-24-25,24 25,-25 0,25 0,-25-25,25 24,0 1,0 0,25-25,-25 25,25 0,-1-25,-24 24,25-24,0 0,0 25,0-25,-1 25,1-25,0 0,0 0,-25 25,25-25,-1 25,1 24,0 1,0-25,-25-1,25 1,-25 0,0 0,0 0,0-1,-25-24,0 0,25 25,-25-25,0 0,-24 0,24 0,0 0,0 0,1 0,-1 0,0 0,0 0</inkml:trace>
  <inkml:trace contextRef="#ctx0" brushRef="#br0" timeOffset="72068.0512">20315 15180,'0'50,"0"0,25 24,-25-24,0-1,0-24,0 25,0-1,0 1,0 0,0-26,0 1,0 25,0-25,0-1,0 1,0 0,0 0,0 0,25-1,-25 1,25-25,-25 25,0 0,0 0,25-25,-25 24,24-24,1-49,-25 24,25-25,0 1,-25-1,25 50,-1-25,-24 1,25-1,0 0,0 0,0 25,-25-25,24 25,1 0,-25-24,25 24,0 0,0 0,-1 0,1 0,0 0,-25 24,25 1,0 0,0 0,-1 0,-24-1,25 1,-25 0,0 0,0 0,0-1,0 1,-49-25,49 25,-25 0,0-25,25 25,-25-25,0 0,0 0,1 0,-1 0,0 0,25-25,-50 0,26 0,-1 0,0 1,25-1</inkml:trace>
  <inkml:trace contextRef="#ctx0" brushRef="#br0" timeOffset="73331.2531">21134 15850,'0'25,"0"0,0 0,0-1,0 1,25-25,-25 25,0 0,0 0,25-25,-25-25,-25 0,25 0,-25-24,0-1,0 0,25 26,-24-1,24 0,0 0,0 0,0 1,0-1,0 0,0 0,24 0,1 25,25-24,-50-1,25 25,-1 0,1 0,0 0,0 0,0 0,-1 25,-24-1,25-24,0 25,0-25,-25 25,25-25,-25 25,0 0,24-25</inkml:trace>
  <inkml:trace contextRef="#ctx0" brushRef="#br0" timeOffset="74540.3728">21432 14734,'0'-25,"0"0,24 25,1-24,0 24,0 0,0 0,-1 24,1-24,0 25,-25 0,25 0,0 24,-25-24,0 0,0 25,0-26,-25-24,25 25,-25-25,25 25,-25-25,25 25,-25-25,1 0,24 25,24-25,26 24,0 1,-26-25,26 25,-50 0,25-25,0 0,-25 25,0-1,0 1,0 0,0 0,-25-25,25 25,-25-1,25 1,-25-25,0 25,1-25,-1 0,0 0,0 0,0 0,1 0,-1-25,-25 0</inkml:trace>
  <inkml:trace contextRef="#ctx0" brushRef="#br0" timeOffset="79303.9954">2034 17413,'-24'0,"48"0,1 74,0-49,25 25,-26 24,1-49,0 25,0-1,24 1,-49-25,25-1,0 1,-25 0,25 0,0-25,-25 25,24-25,1 0,-25-25,0 0,0 0,0 0,25 1,-25-1,0-25,0 25,25-24,-25 24,25-25,-1 50,-24-49,0 24,25 25,-25-25,25 0,0 0,-25 1,25 24,-1-25,1 25,0-25,-25 0,25 25,0-25,-25 1,24 24,1 0,-25-25,25 0,0 25,0 0</inkml:trace>
  <inkml:trace contextRef="#ctx0" brushRef="#br0" timeOffset="80006.0641">2803 17686,'50'0,"24"0,1 0,-1 0,-24 25,-1-25,-49 24,0 1,0 0,0 0,0 0</inkml:trace>
  <inkml:trace contextRef="#ctx0" brushRef="#br0" timeOffset="80584.1974">2778 17983,'25'0,"0"0,0 0,0 0,-1 0,1 0,0 0,0 0,0 0,0 0,-1 0,1 0,50 0,-51 0,1 0,0 0</inkml:trace>
  <inkml:trace contextRef="#ctx0" brushRef="#br0" timeOffset="81993.3331">3746 17438,'0'49,"0"-24,-25-25,25 25,0 0,-25 0,25-1,0 1,-25-25,25 25,0 0,0 0,0-1,0 1,0 0,0 0,0 0</inkml:trace>
  <inkml:trace contextRef="#ctx0" brushRef="#br0" timeOffset="83451.5319">3969 17462,'0'0,"0"-24,25-1,0 0,0 0,-1 0,1 25,0 0,0 0,0 0,-1 0,1 0,0 0,-25 25,25-25,0 25,-25 0,0 0,0-1,0 26,0 0,0-25,0-1,0 1,-25 0,0 0,25 0,-25-25,0 24,1-24,24 25,-25-25,0 0,0 25,50-25,25 0,-26 0,1 0,0 0,0 0,0 0,-25 25,24-25,1 0,-25 25</inkml:trace>
  <inkml:trace contextRef="#ctx0" brushRef="#br0" timeOffset="85680.8039">5085 17413,'-24'0,"-1"0,0 0,0 0,0 0,0 0,1 0,-1 25,0-25,0 0,0 0,1 0,24 24,0 1,-25-25,25 25,0 0,0 0,0 0,0-1,0 1,0 0,0 0,0 0,25-25,-1 0,1 0,25 0,-50-25,25 25,-1 0,1 0,0 0,0 0,0 0,0 0,-1 0,1 25,-25-1,25-24,-25 25,0 0,0 0,0 0,0-1,0 1,-25-25,25 25,-25-25,1 0,-1 0,25 25,-25-25,0 0,0 25,0-25,1 0,-1 0,0 0,0 0,0 0,1 0</inkml:trace>
  <inkml:trace contextRef="#ctx0" brushRef="#br0" timeOffset="87538.9893">5780 17338,'0'25,"0"25,0-25,0-1,0 26,25-25,-25 0,0 0,0 24,0 1,24-25,-24-1,0 1,0 0,0 25,0-26,0 1,0 0,25-25,-25-25,25 25,0-25,-25 1,25 24,-25-25,24 0,26 0,-25 25,0 0,-1 0,1 0,0 0,0 0,0 25,-25 0,25-25,-1 25,-24-1,0 1,0 0,0 0,0 0,-24-25,24 24,0 1,-25-25,0 0,0 0,-25 25,26-25,-1 0,0 0,0 0,0 0,1 0,-1 0,0 0,0 0,0 0,1 0,24-25,0 0,24 25</inkml:trace>
  <inkml:trace contextRef="#ctx0" brushRef="#br0" timeOffset="88926.1827">6574 17810,'-25'0,"25"25,0-1,0 1,0 0,0 0,0 0,0-1,25-24,-25 25,0 0,0 0,0 0,0-1,0-73,0-1,0 25,0-24,0-1,0 25,0 1,0-1,0 0,24 25,-24-25,25 25,0-25,0 25,0 0,-1 0,1 0,0 25,-25 0,25-25,0 25,-1-25,-24 25,0-1,0 1</inkml:trace>
  <inkml:trace contextRef="#ctx0" brushRef="#br0" timeOffset="90276.3304">7020 17190,'0'-25,"0"0,0 0,25 0,0 1,-1 24,1 0,0 0,0 0,0 0,-25 24,25-24,-25 25,24 0,-24 25,0-26,0 26,0-25,-24 0,-1-25,25 24,-25-24,25 25,25 0,0-25,-1 25,1-25,-25 25,25-25,-25 24,25-24,-25 25,25-25,-1 0,-24 25,0 0,0 0,-24-25,-1 0,0 0,0 0,0 0,1 0,-1 0,0 0,0 0,0 0,25 25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0.17647" units="1/cm"/>
          <inkml:channelProperty channel="Y" name="resolution" value="40.42105" units="1/cm"/>
        </inkml:channelProperties>
      </inkml:inkSource>
      <inkml:timestamp xml:id="ts0" timeString="2013-04-20T17:44:14.726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15230 10319,'0'-25,"0"0,0 0,0 1,0-1,0 0,0 0,25 0,-25 1,0-1,0 0,0 0,0 0,0 0,0 1,0-1,0 0,0 0,0 50,0 0,0 0,0-1,25-24,-25 25,0 25,25-25,-25 0,0-1,0 1,0 0,0 0,0 0,0-1,0 1,0 0,0 0,0 0,0-1,0 1,0 0,0 0,0 0,0-1,-25 1,0-25,0 0,25 25,-24-25,-1 0,0 0,0 0,0 0,1 0,48 0,1 0,0 0,0 0,0 0,-1 0,1 0,0 0,0 0,0 0,-1 0,1 0,0 0,0 0,0 0,-1 0,-24-25</inkml:trace>
  <inkml:trace contextRef="#ctx0" brushRef="#br0" timeOffset="1987.2471">15007 8186,'0'-25,"0"0,0 0,25 0,-25 1,25-1,-25 0,25 25,-25-25,24 0,-24 0,25 25,0-24,0 24,0-25,-1 0,1 25,0-25,0 25,0 0,-1 0,1 0,0 0,-25 25,25-25,0 50,-25-1,24-24,-24 0,0 0,0 0,0-1,0 26,0 0,-24-26,24 26,0 24,-25-24,0 0,0-26,0 51,1-26,24-24,-25 25,0-25,25-1,-25-24,25 25,-25-25,1 25,-1-25,25 25,-25 0,0-25,0 0,1 0,24 24,-25-24,0 0,0 25,0-25,50 0,25-25,-1 25,26-24,-1-1,-24 0,24 25,-24 0,-25-25,24 25,-24 0,25 0,-26 0,1 0,0-25,0 25,0 0,0 0,-1 0,1 0,0 0,-25-24,-25-26,-24 0</inkml:trace>
  <inkml:trace contextRef="#ctx0" brushRef="#br0" timeOffset="3886.531">15007 6028,'0'-25,"0"0,0 0,0 0,0 1,0-1,25 25,0-25,0 25,-1-25,1 0,0 25,0 0,0 0,-1 0,1 0,0 0,0 25,-25 0,25-25,-25 25,24 24,1-49,-25 50,25-25,-25 0,0-1,0 1,0 0,-25-25,25 25,-25-25,1 0,24 25,24-25,-24 24,25-24,-25 25,25-25,-25 25,50 0,-50 0,24-25,1 49,0-24,-25 0,0 0,25-25,-25 24,0 1,0 0,0 0,0 0,-25-25,25 24,-25-24,0 0,1 25,-1-25,-25 0,25 0,1 0,-26 0,25 0,0 0,1 0,-1 0,0 0,0 0,0 0,1 0</inkml:trace>
  <inkml:trace contextRef="#ctx0" brushRef="#br0" timeOffset="6351.8278">13122 10071,'0'-25,"0"0,25 0,-25 0,25 25,-25-24,49 24,-24-25,0 0,24 25,-24-25,0 0,0 25,0 0,-1 0,1 0,0 25,-25 0,25-25,-25 25,25-25,0 25,-25-1,24 1,-24 0,0 0,0 25,0-26,0 26,0-25,0 24,0 1,-24 0,-1-1,0 1,0-1,0-24,0 0,25 0,-49 0,24-1,0 1,0 0,1-25,-1 0,50 0,-1 0,26 0,24 0,-24 0,25-25,-26 0,1 25,-1 0,-24 0,0 0,0 0,0 0,-1 0,1 0,0 0,0 0,0 0,-1 0,1 0,0 0,0 0,-50 0</inkml:trace>
  <inkml:trace contextRef="#ctx0" brushRef="#br0" timeOffset="8268.0424">11286 9823,'0'0,"0"-25,50 25,-25-25,25 0,24 0,-24 25,-1-24,-24-1,25 25,-26 0,1 0,0 0,-25 25,0-1,25-24,-25 25,0 0,0 0,0 0,0-1,-25-24,25 25,-25-25,25 25,-25-25,25 25,-24 0,-1-1,0-24,25 25,-25-25,25 25,0 0,25-25,0 0,0 0,-1 25,1 0,0-25,-25 24,25 1,0 0,-25 0,0 0,24-25,1 24,-25 1,25 0,-25 0,0 0,0-1,0 1,0 0,-25-25,0 25,1-25,-26 25,25-25,0 0,1 0,-1 0,0 0,25 24,-25-24,0 0,1 25,-1-25,0 0,0 0,0 0,1 0,-1 0,0-25,0 25,0 0,0-24,-24-1,24 25</inkml:trace>
  <inkml:trace contextRef="#ctx0" brushRef="#br0" timeOffset="9803.2264">9525 9847,'0'25,"0"0,0 0,0 0,-24-1,-1 1,25 25,-25 0,25-1,-25-24,0 25,25-26,0 1,0 0,-24 0,-1 0,25-1,-25 1,25 0,-25-25,25 25,-25-25,25 25,25-25,25 0,-1 24,1 1,0-25,-1 0,-24 25,25-25,-1 0,1 0,-1 0,-24 0,25 0,-25 0,24 0,-24 0,0 0,0 0,-1 25,1-25,0 0,0 0,-50 0,-49-25,24-25,25 26</inkml:trace>
  <inkml:trace contextRef="#ctx0" brushRef="#br0" timeOffset="10412.3088">9699 10393,'0'0,"-25"0,25 25,0 0,0 0,0-1,0 1,0 0,0 0,0 0,0-1,0 1,0 0,0 0,0 0,-25-25,25 24,0 1,0 0,-24 0,-1-25</inkml:trace>
  <inkml:trace contextRef="#ctx0" brushRef="#br0" timeOffset="12773.6631">7863 9798,'-24'0,"-1"0,0 0,0 0,0 0,1 25,-1-25,0 0,0 0,0 0,1 0,-1 0,0 0,0 0,0 0,1 24,-1 1,0-25,25 25,-25-25,0 25,1-25,-1 25,25-1,-25-24,25 25,0 0,0 0,0 0,0 0,0-1,0 1,0 0,0 0,0 0,25-25,-25 24,25-24,-1 0,1-24,0-1,0 0,0 25,-1-25,1 0,25 25,-50-24,25 24,-1 0,1 0,0 0,0 0,-25 24,25-24,-1 25,-24 0,25 0,0 0,-25-1,0 1,0 0,0 0,0 0,0-1,0 1,0 0,0 0,0 0,0-1,0 1,0 0,-25 0,25 0,-25-1,1-24,24 25,-25-25,25 25,-25-25,25 25,-25-25,0 0,25 25,-24-25,-1 0,25 24,-25-24,0 0,0 0,1 0,-1 0,0 0,0 0,0 0,1 0,-1-24</inkml:trace>
  <inkml:trace contextRef="#ctx0" brushRef="#br0" timeOffset="14814.8582">5904 9823,'-25'24,"25"1,-25 0,0-25,25 25,-24-25,24 25,-25-25,25 24,-25 1,25 0,-25 0,0-25,25 25,0 0,0-1,-24 1,24 0,0 0,0 0,0-1,0 1,24 0,1-25,-25 25,25-25,0 25,-25-1,25 1,-1-25,1 25,0-25,-25 25,25-25,-25 25,25-25,-1 0,1 24,-25 1,25-25,0 0,0 0,-1 0,1 0,-25-25,0 1,0-1,0 0,0 0,0 0,0 1,0-1,-25 25,25-25,0 0,-24 25,24-25,-25 25,0 0,0 0,0 0,1 0,-1 0,0 0,25 25,-25-25,25 25,-25-25,1 0,24 25,-25 0,25-1,0 1</inkml:trace>
  <inkml:trace contextRef="#ctx0" brushRef="#br0" timeOffset="16475.0707">3399 9723,'0'-24,"24"48,1-24,-25 25,25-25,49 25,-24-25,0 25,-1-25,1 25,-1-25,-24 0,0 0,0 0,0 0,-25 49,0-24,24-25,-24 25,0 0,0-1,0 1,0 0,0 0,0 25,0-26,0 1,0 0,-24 0,24 0,0 24,0-24,-25 0,0 0,25-1,0 1,-25 0,25 0,0 0,-25-1,25 1,0 0,-24 0,24 0,0-1,0 1,0 0,0 0,0 0</inkml:trace>
  <inkml:trace contextRef="#ctx0" brushRef="#br0" timeOffset="17346.2144">3671 10368,'50'0,"-25"0,0 0,-1 0,1 0,25 0,-25 0,-1 0,1 0,0 0,0 0,0 0,0 0,-1-24,26 24,-25 0,0 0,-1 0,1 0</inkml:trace>
  <inkml:trace contextRef="#ctx0" brushRef="#br0" timeOffset="21098.6479">16520 9624,'0'-25,"0"1,0-1,0 0,-25 25,25-25,0 0,0 50,0 0,0 0,0 0,0-1,0 1,0 0,0 0,25 0,-25-1,25-24,-25 25,0 0,0 0,0 0,0-1,0 1,0 0,0 0,0 0,0-1,0 1,0 0,0 0,0 0,0 0,0-1,0 1,-25-25,0 0,25 25,-24-25,-1 0,74 0,-24-25,0 0,-25 1,25 24,0-25,-1 25,-24-25,25 25,0-25</inkml:trace>
  <inkml:trace contextRef="#ctx0" brushRef="#br0" timeOffset="23895.0019">17091 9004,'0'-25,"0"0,0 1,0-1,25 25,-25-25,24 0,1 0,0 25,-25-24,25 24,0 0,-1 0,1 0,-25 24,25-24,-25 25,0 0,0 0,0 0,0-1,0 1,0 0,0 0,0 0,0 0,0-1,0 1,0 0,-25 0,25 0,-25-1,1 1,24 0,-25-25,25 25,-25 0,25-1,-25 1,0-25,25 25,-24-25,24 25,-25-25,25 25,-25-1,0-24,25 25,-25-25,25 25,-24-25,24 25,0 0,-25-25,50 0,-1 0,1 0,0 0,0 0,0 0,-1 0,1-25,0 25,0 0,0 0,-1 0,1 0,0 0,0 0,0 0,-1 0,1 0,-25 25,25-25,0 0,-25 24,25-24</inkml:trace>
  <inkml:trace contextRef="#ctx0" brushRef="#br0" timeOffset="39360.9366">17686 8161,'0'-25,"25"25,0-25,0 0,-1 25,1-24,0-1,0 25,0 0,-1-25,1 25,-25 25,0 0,0-1,0 1,0 0,0 0,0 0,0-1,0 1,-25 0,25 0,-24 0,24-1,-25 1,25 0,-25 0,25 0,-25-25,0 24,1 1,-1 0,50-25,-1 0,1 0,0 0,0 25,-25 0,25-25,-1 0,-24 24,25-24,-25 25,25 0,-25 0,0 0,0-1,0 1,0 0,0 0,0 0,0-1,0 1,0 0,0 0,-25 0,25-1,-25-24,1 0,-1 0,0 0,0 25,0-25,1 0,-1 0,0 0</inkml:trace>
  <inkml:trace contextRef="#ctx0" brushRef="#br0" timeOffset="41611.2251">17810 8086,'-25'25,"25"0,-24-25,-1 0,25 25,-25-25,0 25,0-25,25 24,0 1,0 0,0 0,-25-25,25 25</inkml:trace>
  <inkml:trace contextRef="#ctx0" brushRef="#br0" timeOffset="47892.0863">645 13543,'0'25,"0"0,0 0,0 0,0-1,-25 1,25 0,0 0,-24-25,24 25,0 24,0-24,0 0,-25 0,25-1,0 1,0 0,0 0,0 0,0-1,0 1,0 0,0 0,25-25,-25 25,0-1,24 1,-24 0,0 0,0 0,0-1,0 1,0 0,0 0,0 0,0 0,0-1</inkml:trace>
  <inkml:trace contextRef="#ctx0" brushRef="#br0" timeOffset="49305.2143">993 13643,'0'24,"0"1,0 0,0 0,0 24,0-24,0 25,0-25,0 24,0-24,0 0,0 0,0-1,0 1,0 0,0 0,0 0,0-1,0 1,0 0,0 0,0 0,0-1,0 1,0 0,0 0,0 0,0 0,0-1,0 1,24 0,-24 0,0 0,0-1,0 1,0 0</inkml:trace>
  <inkml:trace contextRef="#ctx0" brushRef="#br0" timeOffset="50919.4269">596 14163,'24'0,"26"0,0 0,-26 0,26 0,-25 0,0 0,0 0,-1 0,1 0,0 0,0 0,0 0</inkml:trace>
  <inkml:trace contextRef="#ctx0" brushRef="#br0" timeOffset="53132.6768">1687 14287,'0'-24,"0"-1,-25 25,0 0,1 0,-1 0,0 0,0 0,0 0,1 0,-1 0,0 0,0 0,0 0,25 25,-24-25,-1 0,0 24,0-24,25 25,-25 0,1 0,24 0,-25 0,25-1,0 1,0 0,0 0,0 0,0-1,25-24,-25 25,24-25,1 0,0 0,0 0,0 0,-1 0,1 0,0 0,0 0,0 0,-1 0,1 0,0 0,0 0,-25-25,25 25,-25-24,24 24,1 0,-25-25,0 0,25 0,-25 0,25 25,-25-24,0-1,0 0,0 0,0 0,0 0,0 1,0-1,0 50,0-1,0 1,0 0,0 0,0 0,0 0,0-1,0 1,0 0,25-25,-25 25,0 0,24-1,-24 1,25 0</inkml:trace>
  <inkml:trace contextRef="#ctx0" brushRef="#br0" timeOffset="54505.9174">2084 14238,'-25'0,"0"0,1 0,-1 0,0 25,0-25,25 24,-25 1,25 0,-24-25,24 25,0 0,0 0,0-1,0 1,0 0,0 0,0 0,0-1,24-24,-24 25,25 0,0-25,-25 25,25-25,0 0,-1 0,1 0,-25-25,25 25,-25-25,25 25,-25-25,0 1,25-1</inkml:trace>
  <inkml:trace contextRef="#ctx0" brushRef="#br0" timeOffset="55705.9945">2382 14412,'0'-25,"0"0,0 0,0 0,0 50,0 0,0 0,0 0,0-1,0 1,0 0,0 0,0 0,0-1</inkml:trace>
  <inkml:trace contextRef="#ctx0" brushRef="#br0" timeOffset="56390.1612">2456 14039,'-25'-24,"25"-1,0 0,0 0,0 0,0 1</inkml:trace>
  <inkml:trace contextRef="#ctx0" brushRef="#br0" timeOffset="58544.3467">2754 14287,'0'25,"0"0,0 25,0-25,0-1,0 1,-25-25,25 25,0 0,0 0,0-1,-25 1,25 0,0-50,25 25,-25-49,25-1,-1 25,-24 0,25 25,-25-49,25 49,-25-25,25 25,0-25,-25 0,24 25,1 0,-25-25,25 25,0 0,0 25,-25 0,0 0,0 0,0 0,-25-1,0 1,25 0,0-75,25 50,-25-24,25-26,0 50,-25-50,24 50,-24-25,25 1,-25-1,25 25,0-25,0 25,-1 0,1 0,-25-25,25 25,0 0,0 25,-1-25,1 25,0-25,0 0,-25 25,0-1,0 1,0 0,0 0,0 0,0 0,0-1,-25-24,25 25,-25-25,25 25,-25-25,25 25,0 0,-24-1,48-24,1 0</inkml:trace>
  <inkml:trace contextRef="#ctx0" brushRef="#br0" timeOffset="59555.4987">3795 14387,'25'0,"25"0,-25 0,-1 0,1 0,25 0,-25 0,0 0,-1 0,1 0,0 0,0 0</inkml:trace>
  <inkml:trace contextRef="#ctx0" brushRef="#br0" timeOffset="60327.5782">3845 14560,'25'0,"0"0,24 0,-24 0,25 0,-25 0,-1 0,1 0,0 0,0 0,0 0,-1 0</inkml:trace>
  <inkml:trace contextRef="#ctx0" brushRef="#br0" timeOffset="64513.1813">4763 13816,'0'25,"-25"0,0 0,25-1,-25-24,1 25,24 0,-25 0,25 24,-25-24,25 25,-25-25,25 24,-25 1,1-1,24-24,-25 0,25 0,-25 0,0 0,25-1,-25-24,1 25,24 0,-25 0,50 0,24-25,-24 0,0 24,24-24,-24 0,0 0,0 0,24 0,1 0,-25 0,0 0,24 0,-24 0,0 0,0 0,-1 0,1 0,0 0,0 0</inkml:trace>
  <inkml:trace contextRef="#ctx0" brushRef="#br0" timeOffset="65419.2139">4614 14039,'25'0,"0"0,-1 0,1 0,0 0,0 0,0 0,-1 0,26 0,0 0,-1 0,1 0,-25 0,0 0,-1 0,1 0,0 0,-50 0</inkml:trace>
  <inkml:trace contextRef="#ctx0" brushRef="#br0" timeOffset="66377.3342">4788 13816,'0'-25,"49"25,1 0,-1 0,1-24,0 24,-1 0,-24 0,0 0,25-25,-26 25,1-25,0 0,0 25,0 0,24-25,-24 25,25-24,-26 24,1 0,0 0</inkml:trace>
  <inkml:trace contextRef="#ctx0" brushRef="#br0" timeOffset="67818.5644">5457 14238,'0'25,"0"-1,0 1,0 0,0 0,-24-25,24 25,0 0,0-1,0-48,24-1,-24 0,25 25,-25-25,25 0,0 25,0-25,-1 25,1 0,0 0,0 0,-25 25,0 0,25 0,-25 0,0 0,0-1,0 1,0 0,0 0,0 0,0-1,24-24</inkml:trace>
  <inkml:trace contextRef="#ctx0" brushRef="#br0" timeOffset="68966.6599">5482 14312,'0'25,"0"0,0 0,-25-25,25 25,0-1,-24 1,24 0,0 0,0 0,0-1,0 1,0 0,49-25</inkml:trace>
  <inkml:trace contextRef="#ctx0" brushRef="#br0" timeOffset="70374.9291">5978 14635,'0'25,"25"-25,0 0,0 0,-50 0,0 0</inkml:trace>
  <inkml:trace contextRef="#ctx0" brushRef="#br0" timeOffset="72339.0821">6623 13742,'0'25,"0"24,0 1,-25-1,1 26,24-1,-25-24,0-25,0 24,25 26,-25-26,25 1,-24-25,24 0,0-1,0 1,0 0,0 0,0-50,0-25,0 1,0-1,0-24,24 24,1 0,0 1,-25-26,25 1,0 0,-1-26,-24 26,25 24,0 1,0 24,-25-25,25 50,-25-24,24 24,1 0,0 24,-25 1,25 0,-25 0,25 0,-25-1,0 1,0 0,0 0,0 0,-25-1,25 1,-25 0,0 0,0-25,1 25,-1-1,0 1,0 0,0-25,1 0,24 25,24-25,26 0,24 0,-24 0,0 25,-26-25,1 0,0 0,0 0,-25 24,25 1,-1 0,-24 0,25-25,-25 49,0 1,0-25,0 0,0 24,0-24,-25 25,1-25,24-1,-25 1,25 0,0 0,-25-25,25 25,-25-25,0 24,25 1,-24-25,24 25,-25-25,0 25,0-25,0 0,1 0,-26 0,50-25,-25 0,0 0,1 1,-1-1,25 0,0 0,0 0,0 1,0-1,0 0,0 0,25 25</inkml:trace>
  <inkml:trace contextRef="#ctx0" brushRef="#br0" timeOffset="73657.2589">7194 14213,'0'25,"0"0,0-1,0 1,0 0,0 0,0 0,25-25,-25 25,0-1,24-24,1 0,-25 25,25-25,0 0,0 0,-1 0,1 0,0 0,0-25,0 1,-25-1,0 0,0 0,0 0,-25 25,25-25,-25 1,0 24,25-25,-25 25,1 0,-1 0,0-25,0 25,0 0,1 0,24 25,-25-25,0 0,25 25,-25-25,25 24,0 1,0 0,0 0,25-25</inkml:trace>
  <inkml:trace contextRef="#ctx0" brushRef="#br0" timeOffset="75202.4396">7615 14188,'0'25,"0"0,0 0,0-1,0 1,0 0,0 0,25 0,0-25,0 0,0 25,-1-25,1 0,0 0,0 0,0 0,-1 0,1-25,0 0,-25 0,25 0,-25 0,0 1,0-26,0 25,0 75,0-25,0-1,25 26,-25 0,24-1,1 1,-25-25,25 24,0 1,-25-25,25 24,-25-24,0 0,0 0,0 0,0-1,0 1,-25-25,25 25,-25-25,25 25,-25-25,25 25,-25-25,1 24,-1-24,0 0,0 0,0 0,1 0,-1 0,0 0,0 0,25-24,-25 24,1 0,24-25,24 25</inkml:trace>
  <inkml:trace contextRef="#ctx0" brushRef="#br0" timeOffset="76409.6213">8360 14436,'0'-24,"24"24,-24-25</inkml:trace>
  <inkml:trace contextRef="#ctx0" brushRef="#br0" timeOffset="79683.0052">8756 13395,'0'49,"0"1,-24-1,24 1,0-25,0 0,0 24,0-24,0 0,0 0,0-1,0 1,0 0,24-25,-24 25,25-25,0 0,25 0,-26-25,1 25,-25-25,25 25,0 0,0-25,-25 1,24 24,-24-25,25 25,-25-25,0 0,25 0,0 25,-25-24,0-1,25 0,-25 0,0 0,0 75,0-25,0 0,0 24,24 1,1-1,-25 1,25-25,0 49,0-24,-25-1,0 1,24 0,1-1,0 1,-25-25,0-1,0 1,0 0,0 0,0 0,-25-25,0 0,25 25,-24-25,-1 24,0-24,0 0,0 0,1 0,-1 0,0 0,0 0,0 0,25-24,-24-1,24 0,-25 0,25 0</inkml:trace>
  <inkml:trace contextRef="#ctx0" brushRef="#br0" timeOffset="81226.1941">9476 14064,'0'-25,"0"50,0 0,0 0,0 0,0-1,0 1,25-25,-25 25,24-25,-24 25,50-25,-50-25,25 25,-25-25,49 25,-49-25,25 25,-25-24,25 24,-25-25,25 0,-25 0,0 0,0 1,0-1,0 50,0-1,25 1,-25 0,24 0,-24 0,0-1,25-24,0 0,-25 25,25-25,0 25,-1 0,1-25,0 0,-50 0,0-25,25 0</inkml:trace>
  <inkml:trace contextRef="#ctx0" brushRef="#br0" timeOffset="81951.2921">9476 13791,'25'0,"-1"0,1 0,0 0,0 0,0 0,24 0,-24 0</inkml:trace>
  <inkml:trace contextRef="#ctx0" brushRef="#br0" timeOffset="82946.4583">10121 12824,'0'0,"0"25,0 0,0 24,0 1,0-1,0 1,0 0,0 24,0 1,0-1,0 0,0 1,0-1,24 1,-24-1,0-24,0-1,0 1,0-1,0 1,0 0,0 24,0-49,0 0,0-1,0 1,0 0,0 0,0 0,0-1,0 1,0 0,0 0,-24-25</inkml:trace>
  <inkml:trace contextRef="#ctx0" brushRef="#br0" timeOffset="83830.5267">10418 13940,'-24'0,"-26"0,25 25,-25 0,1 0,49-1,-25-24,25 25,-25-25,25 25,0 0,0 0,25-25,0 24,49 1,-49-25,0 25,0 0,0 0,-1-25,-24 24,25-24,0 0,-25 25,25 0,0-25,-25 25,24 0</inkml:trace>
  <inkml:trace contextRef="#ctx0" brushRef="#br0" timeOffset="85098.7255">11038 13915,'-24'0,"-1"0,0 0,0 0,0 0,1 0,-1 0,25 25,-25-25,0 25,0-25,25 25,-24-25,24 25,0-1,0 1,49-25,-24 25,25-25,-26 0,1 25,0-25,0 0,-25 25,25-25,-25 24,24 1,1-25,-25 25,25-25,-25 25,0 0,0-1,-25-24,0 0,1 25,-1-25,0 0,0 0</inkml:trace>
  <inkml:trace contextRef="#ctx0" brushRef="#br0" timeOffset="86446.9294">11411 14163,'24'0,"1"0,0 0,0 0,0 0,-25-24,24 24,1-25,-25 0,25 25,0-25,0 0,-25 1,0-1,0 0,0 0,0 0,-25 25,0 0,25-24,-25 24,0 0,1 0,-1 0,0 0,25 24,-25-24,0 0,1 0,24 25,-25 0,25 0,0 0,0-1,0 1,0 0,0 0,0 0,25-25,-1 24,1 1,-25 0,25-25,-25 25,25-25,0 25,-1-25,1 24,-25 1,25-25,0 25,0-25,-1 0,1 0,0 25,0-25</inkml:trace>
  <inkml:trace contextRef="#ctx0" brushRef="#br0" timeOffset="87312.9644">12080 13146,'0'25,"0"0,-25 25,25-1,0 1,0 0,0-1,-24 26,24-26,0 26,0-1,0-24,0-1,-25 1,25-1,0 1,0 0,0-26,0 1,0 0,0 0,0 0,0-1,0 1,0 0,0 0,0 0,0-1,0 1</inkml:trace>
  <inkml:trace contextRef="#ctx0" brushRef="#br0" timeOffset="88436.1031">12279 13816,'0'25,"-50"-25,50 25,-25-25,0 25,25-1,-24-24,-1 25,0 0,0 0,0 0,25-1,25 1,0-25,0 25,0 0,-1-25,1 25,0-25,-25 24,25-24,0 0,-1 0,-24 25,0 0,25 0</inkml:trace>
  <inkml:trace contextRef="#ctx0" brushRef="#br0" timeOffset="89815.3331">12601 13171,'0'50,"-25"0,1-1,24 1,-25 24,25-24,-25-1,0 1,25-25,-25 49,25-49,0 0,0 24,0 1,0 0,-25-26,25 1,0 0,0 25,0-26,0 1,0 0,0 0,0 0,0-1,0 1,0 0,0 0,0 0,0-1</inkml:trace>
  <inkml:trace contextRef="#ctx0" brushRef="#br0" timeOffset="90616.4227">12824 13891,'0'49,"0"-24,0 25,0-1,0-24,0 0,0 0,0-1,0 1,0 0,0 0,0 0,0-1,0 1</inkml:trace>
  <inkml:trace contextRef="#ctx0" brushRef="#br0" timeOffset="91170.4728">12973 13295,'0'-24,"0"-1,0 0,0 0,0 0,0 0,0 1,0-1,25 25,-25-50,25 25</inkml:trace>
  <inkml:trace contextRef="#ctx0" brushRef="#br0" timeOffset="92232.5767">13469 12973,'0'25,"0"24,0 1,-25 24,25 1,0-1,0 1,-24-1,-1 0,25 1,-25-26,25 1,-25 0,0 24,25-49,0 24,-24 1,-1 0,0 24,25-24,-25-1,0 26,1-26,24 1,-25 24,0-24,0-25,25 24,-25 26,1-50,24-1,-25 1,25 0,0 0,0 0,25-100</inkml:trace>
  <inkml:trace contextRef="#ctx0" brushRef="#br0" timeOffset="93431.7394">13693 13990,'-50'0,"25"0,0 25,-24-1,24-24,25 25,-25-25,0 25,0 0,1-25,-51 25,26-1,-1 1,0 0,1 0,24 0,0-25,0 24,1-24,-1 25,25 0,25-25,24 25,26 0,-26-25,1 25,-1-1,1 1,24-25,-49 0,-25 25,25-25,0 0,0 0,0 0,-1 25,1 0,0-25,0 0,0 0,-25 24,24-24,1 25,-25 0,25 0,0-25,0-25</inkml:trace>
  <inkml:trace contextRef="#ctx0" brushRef="#br0" timeOffset="94072.8104">14139 14139,'0'-25,"25"25,49-25,1 0,24 0,-50 1,1-1,-25 0,0 25,0 0,-25 25</inkml:trace>
  <inkml:trace contextRef="#ctx0" brushRef="#br0" timeOffset="95210.9945">14164 14412,'25'0,"-25"-25,24 25,1 0,0 0,-25-25,50 25,-50-25,24 0,1 25,0 0,0 0,0 0,-1 0,1 0,0-25,0 25,0 0,0 0,-1 0,1 0,0 0,0 0,-25-24,25 24,-1 0,1 0,0 0,0 0,0 0,-1 0,1 0,0 0,0 0,-25-25</inkml:trace>
  <inkml:trace contextRef="#ctx0" brushRef="#br0" timeOffset="97568.2795">15305 13692,'0'-25,"0"1,0-1,25 0,-1-25,1 1,0 49,-25-25,25 0,-25 0,25 25,-25-24,24 24,1 0,0 0,0 0,0 0,-1 24,-24 1,25-25,-25 25,25 0,-25 0,0-1,0 1,0 0,0 25,-25-1,0-24,1 25,-1-26,25 1,-25 0,0-25,25 25,0 0,25-25,0 0,24 0,1 0,0 24,-1 1,-24-25,0 0,0 25,-25 0,25-25,-1 25,1-1,0 1,-25 0,25-25,-25 25,0 0,0-1,0 1,0 0,0 0,0 0,-25-1,0 1,0 0,1-25,-1 0,25 25,-25-25,0 0,0 0,1 0,-1 0,0 0,0 0,0 0,0 0,25-25,-24 25,24-25</inkml:trace>
  <inkml:trace contextRef="#ctx0" brushRef="#br0" timeOffset="98161.3452">16520 14114</inkml:trace>
  <inkml:trace contextRef="#ctx0" brushRef="#br0" timeOffset="99408.6589">16570 13395,'0'0,"0"-25,0 0,0 0,0 0,25 1,-25-1,24-25,1 25,0 0,25 1,-1-1,-24 25,0 0,0 0,0 0,-25 25,49-1,-24 1,0 25,0-25,-25 24,24 1,-24-25,0 24,0 1,-24 0,24 24,-50-24,50-26,-25 1,0 0,25 0,-24-25,24 25,49-1,-24 1,25-25,-1 25,26 0,-1 0,-24-25,-26 24,26 1,0 0,-26 0,1-25,-25 25,25-1,0-24,-25 25,25-25,-25 25,0 0,0 0,0-1,-25 1,25 0,-25-25,25 25,-25-25,25 25,-25-25,1 24,-1-24,0 0,-25 0,26 0,24-24,-25 24,25-25,-25 25,0 0</inkml:trace>
  <inkml:trace contextRef="#ctx0" brushRef="#br0" timeOffset="100740.7056">16545 14114,'-25'0,"25"25,0-1,0 1,0 0,25-25,-25-25,0 0,0 1,0-1,0 0,0 50,0 0,0-1</inkml:trace>
  <inkml:trace contextRef="#ctx0" brushRef="#br0" timeOffset="102794.9034">17885 14188,'0'25,"24"-25,-48 0,-1 0,0 25,0-25,25 25,25-25,0 0,0 0,-25-25,24 25,1 0,0 0,-25-25,25 25</inkml:trace>
  <inkml:trace contextRef="#ctx0" brushRef="#br0" timeOffset="104797.1576">19001 13965,'0'-25,"25"25,-1 0,26 0,24 0,-24 0,-25 0,0 0,-1 0,1 0,0 0,0 0,-25 25</inkml:trace>
  <inkml:trace contextRef="#ctx0" brushRef="#br0" timeOffset="105904.3701">19100 14213,'0'-25,"25"25,0 0,-1-25,26 25,-25 0,0 0,-1 0,1 0,0 0,0 0,0 0,-1 0</inkml:trace>
  <inkml:trace contextRef="#ctx0" brushRef="#br0" timeOffset="121249.2272">17984 13196,'49'0,"26"0,-1 0,1 0,-1 0,0 0,-49 0,25 25,-25-25,-25 25,24 24,1-24,0 25,-25-1,25-24,-25 25,25-1,-1 1,-24 0,0-1,25 26,-25-26,25 1,-25 24,25-24,-25-1,0 1,0 24,25-24,-1-25,-24 24,0-24,25 0,-25 0,25 25,-25-1,0-24,0 25,0 24,0-49,0 24,0-24,0 0,0 0,0 0,0-1,0 1,0-50,0-24</inkml:trace>
  <inkml:trace contextRef="#ctx0" brushRef="#br0" timeOffset="122466.3718">18505 13915,'24'0,"1"0,-25-24,25 24,25 0,-50-25,49 0,-24 25,25-25,-26 25,1 0,25-25,-50 1,25 24,0 0,-1 0,-24-25,25 25,0 0,0 0,-25-25,25 25,-1 0</inkml:trace>
  <inkml:trace contextRef="#ctx0" brushRef="#br0" timeOffset="124094.5744">20092 13320,'0'0,"0"-25,-25 25,1 0,-1 0,0 0,0 25,0-25,25 25,-24 0,24 0,0-1,0 26,0 0,0-1,0-24,24 0,-24 0,25-1,0 1,0 0,0 0,-1-25,1 25,25-25,-25 0,24 0,-24 0,25 0,-26-25,1 25,0-25,0 0,0 25,-25-25,0 1,24 24,-24-25,0-25,0 25,0 1,-24-26,-1 0,0 26,0-1,0 25,25-25,-24 0,-1 0,0 25,0 0,25 25,0 0</inkml:trace>
  <inkml:trace contextRef="#ctx0" brushRef="#br0" timeOffset="124951.6795">20415 13519,'24'0,"1"49,-25 1,25-1,25 1,-50 24,24 1,1-1,0 1,-25-26,25 1,0-1,-1 1,-24 24,0-49,0 0,0 0,0 25,0-1,0-24,0 25,-24-50,24 24,-25-24,25 25,-25 0,0 0,0 0,1-1,-1-24,0 0,0 0,0 0,1 0,-1 0,0 0,25-24,-25 24,0 0,25-25,-24 25,-1 0,25-25,25-25</inkml:trace>
  <inkml:trace contextRef="#ctx0" brushRef="#br0" timeOffset="125670.8268">21035 14387,'0'-25,"0"0</inkml:trace>
  <inkml:trace contextRef="#ctx0" brushRef="#br0" timeOffset="126876.9435">21035 13320,'25'-25,"24"1,1 24,-1-25,26 25,-26-25,1 25,24 0,-49 0,0 0,0 25,0 24,-25 1,24 24,1-24,0 0,-25 24,25-24,-25 24,0-24,0 24,0-24,0 24,0 0,0-24,0 0,0-1,0-24,0 49,0-49,0 0,0 0,0 0,0 24,-25-49,25 25,0 0,0 0,0 0,0-1,0 1</inkml:trace>
  <inkml:trace contextRef="#ctx0" brushRef="#br0" timeOffset="127563.0119">21432 14064,'24'-25,"1"25,25-24,-1-1,1 0,0 25,-1 0,-49-25,25 25,0 0,0 0,-1 0,1 0,0 0,0 0,-25 25,0 0,0 0</inkml:trace>
  <inkml:trace contextRef="#ctx0" brushRef="#br0" timeOffset="128225.1174">22275 14213,'0'-25,"50"25,-26-25,26 25,-50-24,25 24,0 0,-1 0,-24 24,0 1</inkml:trace>
  <inkml:trace contextRef="#ctx0" brushRef="#br0" timeOffset="128732.2317">22275 14486,'25'0,"0"0,-1 0,1 0,0 0,49-25,-49 25,0 0</inkml:trace>
  <inkml:trace contextRef="#ctx0" brushRef="#br0" timeOffset="129955.3183">22945 13543,'0'25,"-25"0,25 0,-25 24,0 1,25 0,-25-1,25 1,-24-1,24-24,0 0,0 25,0-26,0 26,0 0,24-1,1-49,-25 25,25 25,0-50,-25 24,25-24,-25 25,24 0,1-25,0 25,0-25,0 0,-25 25,25-25,-1 0,1 0,-25-25,25 25,-25-25,0 0,0 0,0 1,-25 24,25-25,-25 0,1 25,24-25,-25 25,25-25,-25 25,0-24,0 24,0 0,1 0,-1 24,25 1</inkml:trace>
  <inkml:trace contextRef="#ctx0" brushRef="#br0" timeOffset="131458.6056">23267 13543,'0'-24,"0"-1,25 25,0-25,-25 0,25 25,-1 0,1 0,0 25,0-25,0 50,-1-26,1 1,0 25,-25-25,0-1,0 26,0-25,0 0,-25 24,25-24,-25 25,1-1,-1-24,25 0,-25 0,25-1,-25 1,0 0,50-25,25 0,-1 0,26 0,-50 0,-1 0,1 0,0 25,-25 0,0-1,0 1,0 0,0 0,0 0,0-1,0 1,0 0,0 0,0 0,-25-25,25 25,-25-1,1-24,-1 0,0 0,0 0,0 0</inkml:trace>
  <inkml:trace contextRef="#ctx0" brushRef="#br0" timeOffset="133081.7433">23986 13320,'-24'0,"24"75,-25-1,25 0,0 1,0 24,0-25,0 1,0-1,0-24,0-1,0-24,0 0,0 0,0 0,0-1,0 1,0 0,0 0,0 0,0-1,0 1,25-25,-25 25,24-25,1 0,-25-25,25 25,-25-25,0 1,25-1,0 0,0 0,-1 0,1 25,0-24,0 24,0 0,-1 0,1 0,-25 24,25-24,-25 25,25-25,-25 25,25-25,-1 25,1 0,-25-1,0 1,25-25,-25 25,0 0,0 0,0 0,-50 24,26-24,-1-25,0 0,0 0,0 0,1 0,-1 0,0 0,0 0,0-25,1 25,24-25,-25 1,25-1,49 0</inkml:trace>
  <inkml:trace contextRef="#ctx0" brushRef="#br0" timeOffset="134486.9672">24483 14213,'-25'0,"25"25,25-25,-25 25,24-25,-24 24,0 1,25-25,-25 25,25 0,0-25,-25 25,25-25,-25-50,-25 50,25-25,-25 0,25 1,0-1,0 0,0 0,0 0,25 25,0-24,-1-1,1 25,0 0,0 0,0 0,-1 0,1 0,0 0,0 0,0 0,-1 0,1 0,0 25,-50-25</inkml:trace>
  <inkml:trace contextRef="#ctx0" brushRef="#br0" timeOffset="135866.0522">24631 13221,'0'-25,"25"0,0 0,0 1,0-1,-1 0,1 25,0 0,-25 25,25 24,-25-24,0 0,0 0,0 0,0 24,0 1,0-25,-25 0,0-1,0 1,25 0,25-25,25 0,-25 0,-1 0,1 0,0 0,0 0,-25 25,25-25,-25 25,0-1,0 1,0 0,0 0,-25-25,0 0,25 25,-25-25,0 24,1-24,-1 0,0 0,0 0,0 0,1 0,-1 0,0 0</inkml:trace>
  <inkml:trace contextRef="#ctx0" brushRef="#br0" timeOffset="137665.2892">1737 16049,'0'24,"24"26,1 0,0-1,-25 26,25-1,25 25,-26-49,-24 24,25 1,25-1,-25 1,-25 24,49-25,-24 1,0-1,0-24,24 24,-49 0,25-24,0 0,0-1,-25 26,24-50,-24-1,25 26,-25-25,0 0,25-25,-25 24,0 1,25-25,-25-25,25-24,-25-1,24-24,1 24,0-24,0-26,24 26,-24 0,25-26,24 1,-24-25,-25 50,-1-50,1 0,25 0,-25 0,24 0,-24 24,25 26,-50 0,25-1,-1 50,-24-24,0 24,0 0,0 0,25 1,-25-1,50 25,-25 25</inkml:trace>
  <inkml:trace contextRef="#ctx0" brushRef="#br0" timeOffset="138405.3731">3374 16867,'49'0,"1"0,0 0,24 25,25-25,50 25,-25-25,25 25,-50-1,-24-24,-26 0,1 0,-25 0,-1 25,1-25,25 0,-50 25,25 0,-1-25,1 0,-25 25,-25-25,-24 24</inkml:trace>
  <inkml:trace contextRef="#ctx0" brushRef="#br0" timeOffset="139222.554">3696 17438,'-25'0,"1"0,-1 24,25 1,74-25,-24 0,24 0,1 25,24-25,-25 25,-24-25,0 25,-1-25,-49 25,25-25,0 0,-25 24,25-24,-1 25,1-25,0 0,-25 25</inkml:trace>
  <inkml:trace contextRef="#ctx0" brushRef="#br0" timeOffset="141194.7599">6028 16173,'-25'0,"-25"24,1 26,-26-50,26 50,24-26,-49 51,49-50,0 0,25-1,-25 1,0 25,-24 24,24-24,25-1,-25-24,0 25,25-25,0-1,-24 26,24 0,0-26,0 26,0 0,0 24,0-24,0-1,0 1,0-1,0 1,0 0,0-1,0-24,0 0,0 0,0 0,24-25,1 24,0 1,0-25,0 0,-1 0,1 0,25 25,-1-25,-24 0,0 0,-25-25,25 25,-25-25,0 1,0-26,0 25,0-25,-25 1,25-1,-25 1,0-1,25 0,-24 26,-1-1,0 0,25 0,-25 25,25-25,0 1,-25 24,1-25,-1 25,0 0,25 25,0-1,0 1,0 0,0 0,0 0,-25-25</inkml:trace>
  <inkml:trace contextRef="#ctx0" brushRef="#br0" timeOffset="142924.9407">6400 16297,'0'-25,"25"0,0 0,24 25,-24-25,0 1,24 24,-24-25,0 25,-25-25,25 25,0 0,-1 0,1 0,0 0,25 25,-26-25,1 25,-25-1,25 26,0-25,0 24,-25-24,0 0,0 0,0 0,0 49,0-24,-50-25,50 24,-25-24,0 0,25 0,-24-25,24 24,0 1,-25-25,0 0,50 0,24 0,26 0,-1 25,-24 0,-25 0,-1-25,-24 24,25-24,-25 25,0 0,25-25,-25 25,0 24,0-24,0 0,0 0,0 0,0-1,0 1,-25-25,25 25,0 0,-25-25,1 25,-1-25,25 24,-25-24,0 0,0 25,1-25,24 25,-25-25,0 0,0 0,0 0,1 0,-1 0,0 0,0 0,25-25,-25 25,1 0,24-25,-25 25,25-24,-25-1,25 0,0 0,-25 25,0-49,25 24,-24 25</inkml:trace>
  <inkml:trace contextRef="#ctx0" brushRef="#br0" timeOffset="144805.1785">7863 16098,'0'25,"0"25,0 24,0 0,0-24,-24 25,-1-26,25 26,0-1,0-24,0-1,0 26,0-51,0 1,0 0,0 0,0 0,0-1,0 26,0-25,0 0,0-1,0 1,0 0,0 0,0 0,0-1,0 1,0 0,0 0,0 0,0-1,-25-24,25-24,0-1,0 0,25 25,-25-25,0 0,25 1,-1-26,1 50,-25-25,25 25,-25-25,25 25,0-24,-1-1,1 25,0 0,0-25,0 25,-1 0,1 0,25 25,-50 0,25-25,-25 24,25 1,-1 0,-24 0,25-25,-25 25,0 24,0-24,0 0,0 0,0-1,-25 1,1-25,24 25,-25-25,25 25,-25 0,0-1,0-24,0 0,1 0,-1 0,0 0,0 0,0-24,25-1,-24 25,24-25,-25 0,25 0,-25 25,25-24,-25-1</inkml:trace>
  <inkml:trace contextRef="#ctx0" brushRef="#br0" timeOffset="146083.3572">8434 17190,'25'0,"-25"24,25 1,-25 0,24-25,-24 25,25 0,-25-1,25-24,-25 25,0 0,0 0,25-25,-50-50,0 25,0 1,25-1,0 0,0 0,0 0,0 1,0-1,25 0,0 0,0 0,0 25,-1 0,1 0,25 0,24 0,-24 0,-1 25,1-25,0 25,24-25,-24 0,-26 0,-24 25,25-25,-25 25,0-1,0 1</inkml:trace>
  <inkml:trace contextRef="#ctx0" brushRef="#br0" timeOffset="147328.4914">9401 15900,'0'-25,"0"0,0-24,50 49,0-50,-1 50,1-25,24 0,-24 1,-1 24,-24 0,50 49,-26 26,-49-51,0 26,0-25,0 24,0 1,-25 0,1 24,-51-49,26 24,-1 1,0-25,50 0,-24-1,-1-24,0 0,25 25,25-25,0 25,-1 0,1 0,0 0,-25-1,25-24,-25 25,0 0,0 0,0 0,0-1,-25 1,0 0,0-25,1 0,-1 25,0-25,-25 0,1 0,24 0,0 0,0 0,1 0,24-25,-25 25,0 0,25-25,-25 0,0 25,25-24,-25 24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55D7E5-B0AA-41F6-8079-920D38C87F54}" type="datetimeFigureOut">
              <a:rPr lang="tr-TR" smtClean="0"/>
              <a:t>20.4.2013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6C3D92-5423-44A4-B339-7BFDA19F619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671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C3D92-5423-44A4-B339-7BFDA19F6195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608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8750-EFF2-4230-9B41-422D6087451B}" type="datetimeFigureOut">
              <a:rPr lang="tr-TR" smtClean="0"/>
              <a:t>20.4.2013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8094-7678-490F-A8A0-9D4617447F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1154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8750-EFF2-4230-9B41-422D6087451B}" type="datetimeFigureOut">
              <a:rPr lang="tr-TR" smtClean="0"/>
              <a:t>20.4.2013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8094-7678-490F-A8A0-9D4617447F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8670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8750-EFF2-4230-9B41-422D6087451B}" type="datetimeFigureOut">
              <a:rPr lang="tr-TR" smtClean="0"/>
              <a:t>20.4.2013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8094-7678-490F-A8A0-9D4617447F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1376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8750-EFF2-4230-9B41-422D6087451B}" type="datetimeFigureOut">
              <a:rPr lang="tr-TR" smtClean="0"/>
              <a:t>20.4.2013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8094-7678-490F-A8A0-9D4617447F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3930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8750-EFF2-4230-9B41-422D6087451B}" type="datetimeFigureOut">
              <a:rPr lang="tr-TR" smtClean="0"/>
              <a:t>20.4.2013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8094-7678-490F-A8A0-9D4617447F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8881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8750-EFF2-4230-9B41-422D6087451B}" type="datetimeFigureOut">
              <a:rPr lang="tr-TR" smtClean="0"/>
              <a:t>20.4.2013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8094-7678-490F-A8A0-9D4617447F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1921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8750-EFF2-4230-9B41-422D6087451B}" type="datetimeFigureOut">
              <a:rPr lang="tr-TR" smtClean="0"/>
              <a:t>20.4.2013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8094-7678-490F-A8A0-9D4617447F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82331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8750-EFF2-4230-9B41-422D6087451B}" type="datetimeFigureOut">
              <a:rPr lang="tr-TR" smtClean="0"/>
              <a:t>20.4.2013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8094-7678-490F-A8A0-9D4617447F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6536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8750-EFF2-4230-9B41-422D6087451B}" type="datetimeFigureOut">
              <a:rPr lang="tr-TR" smtClean="0"/>
              <a:t>20.4.2013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8094-7678-490F-A8A0-9D4617447F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50186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8750-EFF2-4230-9B41-422D6087451B}" type="datetimeFigureOut">
              <a:rPr lang="tr-TR" smtClean="0"/>
              <a:t>20.4.2013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8094-7678-490F-A8A0-9D4617447F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8933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08750-EFF2-4230-9B41-422D6087451B}" type="datetimeFigureOut">
              <a:rPr lang="tr-TR" smtClean="0"/>
              <a:t>20.4.2013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08094-7678-490F-A8A0-9D4617447F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5325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08750-EFF2-4230-9B41-422D6087451B}" type="datetimeFigureOut">
              <a:rPr lang="tr-TR" smtClean="0"/>
              <a:t>20.4.2013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08094-7678-490F-A8A0-9D4617447FB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9870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hacim.nedir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customXml" Target="../ink/ink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customXml" Target="../ink/ink6.xml"/><Relationship Id="rId4" Type="http://schemas.openxmlformats.org/officeDocument/2006/relationships/image" Target="../media/image4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customXml" Target="../ink/ink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403648" y="116632"/>
            <a:ext cx="6696744" cy="23762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b="1" dirty="0" smtClean="0">
                <a:solidFill>
                  <a:srgbClr val="FF0000"/>
                </a:solidFill>
              </a:rPr>
              <a:t>GEOMETRİK CİSİMLERİN </a:t>
            </a:r>
          </a:p>
          <a:p>
            <a:pPr algn="ctr"/>
            <a:r>
              <a:rPr lang="tr-TR" sz="4800" b="1" dirty="0" smtClean="0">
                <a:solidFill>
                  <a:srgbClr val="FF0000"/>
                </a:solidFill>
              </a:rPr>
              <a:t>HACİMLERİ </a:t>
            </a:r>
          </a:p>
          <a:p>
            <a:pPr algn="ctr"/>
            <a:r>
              <a:rPr lang="tr-TR" sz="4800" b="1" dirty="0" smtClean="0">
                <a:solidFill>
                  <a:srgbClr val="FF0000"/>
                </a:solidFill>
              </a:rPr>
              <a:t>MAT 5 VE MAT 6</a:t>
            </a:r>
            <a:endParaRPr lang="tr-TR" sz="48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4005064"/>
            <a:ext cx="8928992" cy="26642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4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44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200" b="1" dirty="0" smtClean="0">
                <a:solidFill>
                  <a:srgbClr val="FF0000"/>
                </a:solidFill>
              </a:rPr>
              <a:t>			</a:t>
            </a:r>
            <a:r>
              <a:rPr lang="tr-TR" sz="3200" b="1" dirty="0" smtClean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97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339752" y="260648"/>
            <a:ext cx="4176464" cy="11521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 dirty="0" smtClean="0">
                <a:solidFill>
                  <a:srgbClr val="FF0000"/>
                </a:solidFill>
              </a:rPr>
              <a:t>HAZIRLAYAN</a:t>
            </a:r>
            <a:endParaRPr lang="tr-TR" sz="60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07504" y="4005064"/>
            <a:ext cx="8928992" cy="26642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4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44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200" b="1" dirty="0" smtClean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200" b="1" dirty="0" smtClean="0">
                <a:solidFill>
                  <a:srgbClr val="FF0000"/>
                </a:solidFill>
              </a:rPr>
              <a:t>			</a:t>
            </a:r>
            <a:r>
              <a:rPr lang="tr-TR" sz="3200" b="1" dirty="0" smtClean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06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acim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5288" y="368300"/>
            <a:ext cx="28575" cy="7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07504" y="3140968"/>
            <a:ext cx="8928992" cy="34163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HACİM NEDİR?</a:t>
            </a:r>
          </a:p>
          <a:p>
            <a:r>
              <a:rPr lang="tr-TR" sz="2400" dirty="0" smtClean="0">
                <a:latin typeface="Arial" charset="0"/>
                <a:cs typeface="Arial" charset="0"/>
              </a:rPr>
              <a:t>Bir </a:t>
            </a:r>
            <a:r>
              <a:rPr lang="tr-TR" sz="2400" dirty="0">
                <a:latin typeface="Arial" charset="0"/>
                <a:cs typeface="Arial" charset="0"/>
              </a:rPr>
              <a:t>cismin uzayda kapladığı </a:t>
            </a:r>
            <a:r>
              <a:rPr lang="tr-TR" sz="2400" dirty="0" smtClean="0">
                <a:latin typeface="Arial" charset="0"/>
                <a:cs typeface="Arial" charset="0"/>
              </a:rPr>
              <a:t>yere hacim denir. Hacim büyük ‘’V’’ ile gösterilir.</a:t>
            </a:r>
          </a:p>
          <a:p>
            <a:pPr marL="457200" indent="-457200">
              <a:buAutoNum type="alphaLcParenR"/>
            </a:pPr>
            <a:r>
              <a:rPr lang="tr-TR" sz="2400" dirty="0" smtClean="0">
                <a:latin typeface="Arial" charset="0"/>
                <a:cs typeface="Arial" charset="0"/>
              </a:rPr>
              <a:t>Uzunluk tek (Bir) boyuttur.</a:t>
            </a:r>
          </a:p>
          <a:p>
            <a:r>
              <a:rPr lang="tr-TR" sz="2400" dirty="0" smtClean="0">
                <a:latin typeface="Arial" charset="0"/>
                <a:cs typeface="Arial" charset="0"/>
              </a:rPr>
              <a:t>b) Yüzey veya alan iki boyutludur. Boyutlardan biri Uzunluk diğeri  genişliktir.</a:t>
            </a:r>
          </a:p>
          <a:p>
            <a:r>
              <a:rPr lang="tr-TR" sz="2400" dirty="0" smtClean="0">
                <a:latin typeface="Arial" charset="0"/>
                <a:cs typeface="Arial" charset="0"/>
              </a:rPr>
              <a:t>c)  Hacim üç boyutludur. Geometrik cisimlerde üç boyutludur. Boyutlardan biri </a:t>
            </a:r>
            <a:r>
              <a:rPr lang="tr-TR" sz="2400" dirty="0">
                <a:latin typeface="Arial" charset="0"/>
                <a:cs typeface="Arial" charset="0"/>
              </a:rPr>
              <a:t>genişlik</a:t>
            </a:r>
            <a:r>
              <a:rPr lang="tr-TR" sz="2400" dirty="0" smtClean="0">
                <a:latin typeface="Arial" charset="0"/>
                <a:cs typeface="Arial" charset="0"/>
              </a:rPr>
              <a:t> (Boy) , diğeri (En veya Derinlik) ve diğeri de yüksekliktir.</a:t>
            </a:r>
            <a:endParaRPr lang="tr-TR" sz="24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485092" y="325907"/>
            <a:ext cx="7749045" cy="14465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</a:rPr>
              <a:t>GEOMETRİK CİSİMLERİN HACMİ </a:t>
            </a:r>
          </a:p>
          <a:p>
            <a:pPr algn="ctr"/>
            <a:r>
              <a:rPr lang="tr-TR" sz="4400" b="1" dirty="0" smtClean="0">
                <a:solidFill>
                  <a:srgbClr val="FF0000"/>
                </a:solidFill>
              </a:rPr>
              <a:t>KATI CİSİMLERİN HACMİ</a:t>
            </a:r>
            <a:endParaRPr lang="tr-TR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70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2362200" y="1905000"/>
            <a:ext cx="3048000" cy="3048000"/>
          </a:xfrm>
          <a:prstGeom prst="cube">
            <a:avLst>
              <a:gd name="adj" fmla="val 25000"/>
            </a:avLst>
          </a:prstGeom>
          <a:solidFill>
            <a:srgbClr val="FF9966"/>
          </a:solidFill>
          <a:ln w="127000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Line 3"/>
          <p:cNvSpPr>
            <a:spLocks noChangeShapeType="1"/>
          </p:cNvSpPr>
          <p:nvPr/>
        </p:nvSpPr>
        <p:spPr bwMode="auto">
          <a:xfrm flipV="1">
            <a:off x="5410200" y="304800"/>
            <a:ext cx="0" cy="3848100"/>
          </a:xfrm>
          <a:prstGeom prst="line">
            <a:avLst/>
          </a:prstGeom>
          <a:noFill/>
          <a:ln w="13335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6324600" y="381000"/>
            <a:ext cx="2362200" cy="1219200"/>
          </a:xfrm>
          <a:prstGeom prst="wedgeRectCallout">
            <a:avLst>
              <a:gd name="adj1" fmla="val -78497"/>
              <a:gd name="adj2" fmla="val -25310"/>
            </a:avLst>
          </a:prstGeom>
          <a:solidFill>
            <a:srgbClr val="FFFF00"/>
          </a:solidFill>
          <a:ln w="76200">
            <a:solidFill>
              <a:srgbClr val="A5002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Yukarıya doğru uzanan kenarlar YÜKSEKLİK kenarlarıdır.</a:t>
            </a:r>
            <a:endParaRPr kumimoji="0" lang="tr-TR" sz="1800" b="0" i="0" u="none" strike="noStrike" cap="none" normalizeH="0" baseline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flipV="1">
            <a:off x="4648200" y="2819400"/>
            <a:ext cx="2133600" cy="2133600"/>
          </a:xfrm>
          <a:prstGeom prst="line">
            <a:avLst/>
          </a:prstGeom>
          <a:noFill/>
          <a:ln w="1270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6324600" y="4038600"/>
            <a:ext cx="2590800" cy="1295400"/>
          </a:xfrm>
          <a:prstGeom prst="wedgeRectCallout">
            <a:avLst>
              <a:gd name="adj1" fmla="val -47145"/>
              <a:gd name="adj2" fmla="val -103381"/>
            </a:avLst>
          </a:prstGeom>
          <a:solidFill>
            <a:srgbClr val="FFFF00"/>
          </a:solidFill>
          <a:ln w="76200">
            <a:solidFill>
              <a:srgbClr val="A5002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Bizden uzaklaşan kenarlar ise DERİNLİK (EN) kenarlarıdır.</a:t>
            </a:r>
            <a:endParaRPr kumimoji="0" lang="tr-TR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H="1">
            <a:off x="762000" y="4953000"/>
            <a:ext cx="3886200" cy="0"/>
          </a:xfrm>
          <a:prstGeom prst="line">
            <a:avLst/>
          </a:prstGeom>
          <a:noFill/>
          <a:ln w="1270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251520" y="5445224"/>
            <a:ext cx="2819400" cy="1295400"/>
          </a:xfrm>
          <a:prstGeom prst="wedgeRectCallout">
            <a:avLst>
              <a:gd name="adj1" fmla="val -8806"/>
              <a:gd name="adj2" fmla="val -82575"/>
            </a:avLst>
          </a:prstGeom>
          <a:solidFill>
            <a:srgbClr val="FFFF00"/>
          </a:solidFill>
          <a:ln w="76200">
            <a:solidFill>
              <a:srgbClr val="A5002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Bize yakın olan yatay ve eğik konumdaki kenarlar GENİŞLİK (BOY) kenarlarıdır.</a:t>
            </a:r>
            <a:endParaRPr kumimoji="0" lang="tr-TR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omeraskerden@hotmail.com.tr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41920" y="86201"/>
            <a:ext cx="4646104" cy="830997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C00000"/>
                </a:solidFill>
              </a:rPr>
              <a:t>Açıklama: </a:t>
            </a:r>
            <a:r>
              <a:rPr lang="tr-TR" sz="2400" b="1" dirty="0" smtClean="0"/>
              <a:t>Sunuyu çalıştırırken klavyeden  yön tuşlarını kullanınız.</a:t>
            </a:r>
            <a:endParaRPr lang="tr-TR" sz="24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20" y="1003738"/>
            <a:ext cx="2123728" cy="1566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2320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79512" y="204609"/>
            <a:ext cx="8784976" cy="2308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PRİZMALARIN HACMİNİ BULMAK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dirty="0" smtClean="0"/>
              <a:t>Prizmaların hacmini bulmak için ;</a:t>
            </a:r>
          </a:p>
          <a:p>
            <a:pPr marL="457200" indent="-457200">
              <a:buAutoNum type="arabicParenR"/>
            </a:pPr>
            <a:r>
              <a:rPr lang="tr-TR" sz="2400" b="1" dirty="0" smtClean="0"/>
              <a:t>Prizmanın eni ve boyu çarpılır.(Çarpım taban alanıdır).Çarpım yükseklik ile çarpılır.</a:t>
            </a:r>
          </a:p>
          <a:p>
            <a:pPr marL="457200" indent="-457200">
              <a:buAutoNum type="arabicParenR" startAt="2"/>
            </a:pPr>
            <a:r>
              <a:rPr lang="tr-TR" sz="2400" b="1" dirty="0" smtClean="0"/>
              <a:t>Prizmanın taban alanı ile yüksekliği çarpılır.</a:t>
            </a:r>
          </a:p>
          <a:p>
            <a:r>
              <a:rPr lang="tr-TR" sz="2400" b="1" dirty="0" smtClean="0"/>
              <a:t>3)  Prizmanın eni, boyu ve yüksekliği çarpılır.</a:t>
            </a:r>
            <a:endParaRPr lang="tr-TR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785" y="2710424"/>
            <a:ext cx="6826429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omeraskerden@hotmail.com.tr</a:t>
            </a:r>
            <a:endParaRPr lang="tr-TR" dirty="0"/>
          </a:p>
        </p:txBody>
      </p:sp>
      <p:sp>
        <p:nvSpPr>
          <p:cNvPr id="6" name="Sağ Ok 5"/>
          <p:cNvSpPr/>
          <p:nvPr/>
        </p:nvSpPr>
        <p:spPr>
          <a:xfrm>
            <a:off x="3083813" y="4437112"/>
            <a:ext cx="4896544" cy="864096"/>
          </a:xfrm>
          <a:prstGeom prst="rightArrow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En (Derinlik)</a:t>
            </a:r>
            <a:endParaRPr lang="tr-TR" sz="2800" b="1" dirty="0">
              <a:solidFill>
                <a:schemeClr val="tx1"/>
              </a:solidFill>
            </a:endParaRPr>
          </a:p>
        </p:txBody>
      </p:sp>
      <p:sp>
        <p:nvSpPr>
          <p:cNvPr id="10" name="Yukarı Ok 9"/>
          <p:cNvSpPr/>
          <p:nvPr/>
        </p:nvSpPr>
        <p:spPr>
          <a:xfrm>
            <a:off x="2267744" y="2512933"/>
            <a:ext cx="936104" cy="2105703"/>
          </a:xfrm>
          <a:prstGeom prst="upArrow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</a:rPr>
              <a:t>Yükseklik</a:t>
            </a:r>
            <a:endParaRPr lang="tr-TR" sz="2800" b="1" dirty="0">
              <a:solidFill>
                <a:schemeClr val="tx1"/>
              </a:solidFill>
            </a:endParaRPr>
          </a:p>
        </p:txBody>
      </p:sp>
      <p:sp>
        <p:nvSpPr>
          <p:cNvPr id="15" name="Serbest Form 14"/>
          <p:cNvSpPr/>
          <p:nvPr/>
        </p:nvSpPr>
        <p:spPr>
          <a:xfrm>
            <a:off x="1024759" y="4713890"/>
            <a:ext cx="1923393" cy="1529255"/>
          </a:xfrm>
          <a:custGeom>
            <a:avLst/>
            <a:gdLst>
              <a:gd name="connsiteX0" fmla="*/ 1340069 w 1923393"/>
              <a:gd name="connsiteY0" fmla="*/ 0 h 1529255"/>
              <a:gd name="connsiteX1" fmla="*/ 1923393 w 1923393"/>
              <a:gd name="connsiteY1" fmla="*/ 31531 h 1529255"/>
              <a:gd name="connsiteX2" fmla="*/ 819807 w 1923393"/>
              <a:gd name="connsiteY2" fmla="*/ 1182413 h 1529255"/>
              <a:gd name="connsiteX3" fmla="*/ 977462 w 1923393"/>
              <a:gd name="connsiteY3" fmla="*/ 1229710 h 1529255"/>
              <a:gd name="connsiteX4" fmla="*/ 378372 w 1923393"/>
              <a:gd name="connsiteY4" fmla="*/ 1529255 h 1529255"/>
              <a:gd name="connsiteX5" fmla="*/ 0 w 1923393"/>
              <a:gd name="connsiteY5" fmla="*/ 1229710 h 1529255"/>
              <a:gd name="connsiteX6" fmla="*/ 252248 w 1923393"/>
              <a:gd name="connsiteY6" fmla="*/ 1182413 h 1529255"/>
              <a:gd name="connsiteX7" fmla="*/ 1340069 w 1923393"/>
              <a:gd name="connsiteY7" fmla="*/ 0 h 1529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23393" h="1529255">
                <a:moveTo>
                  <a:pt x="1340069" y="0"/>
                </a:moveTo>
                <a:lnTo>
                  <a:pt x="1923393" y="31531"/>
                </a:lnTo>
                <a:lnTo>
                  <a:pt x="819807" y="1182413"/>
                </a:lnTo>
                <a:lnTo>
                  <a:pt x="977462" y="1229710"/>
                </a:lnTo>
                <a:lnTo>
                  <a:pt x="378372" y="1529255"/>
                </a:lnTo>
                <a:lnTo>
                  <a:pt x="0" y="1229710"/>
                </a:lnTo>
                <a:lnTo>
                  <a:pt x="252248" y="1182413"/>
                </a:lnTo>
                <a:lnTo>
                  <a:pt x="1340069" y="0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tr-TR" sz="28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6" name="Mürekkep 15"/>
              <p14:cNvContentPartPr/>
              <p14:nvPr/>
            </p14:nvContentPartPr>
            <p14:xfrm>
              <a:off x="1348560" y="4830840"/>
              <a:ext cx="1321920" cy="1304280"/>
            </p14:xfrm>
          </p:contentPart>
        </mc:Choice>
        <mc:Fallback xmlns="">
          <p:pic>
            <p:nvPicPr>
              <p:cNvPr id="16" name="Mürekkep 1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39200" y="4821480"/>
                <a:ext cx="1340640" cy="1323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6482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ikdörtgen 16"/>
          <p:cNvSpPr/>
          <p:nvPr/>
        </p:nvSpPr>
        <p:spPr>
          <a:xfrm>
            <a:off x="1394208" y="1201316"/>
            <a:ext cx="5905073" cy="251115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AutoShape 14"/>
          <p:cNvSpPr>
            <a:spLocks noChangeArrowheads="1"/>
          </p:cNvSpPr>
          <p:nvPr/>
        </p:nvSpPr>
        <p:spPr bwMode="auto">
          <a:xfrm>
            <a:off x="1061576" y="2852936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2400" b="1" dirty="0" smtClean="0">
                <a:solidFill>
                  <a:schemeClr val="bg1"/>
                </a:solidFill>
              </a:rPr>
              <a:t>1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24" name="AutoShape 14"/>
          <p:cNvSpPr>
            <a:spLocks noChangeArrowheads="1"/>
          </p:cNvSpPr>
          <p:nvPr/>
        </p:nvSpPr>
        <p:spPr bwMode="auto">
          <a:xfrm>
            <a:off x="750647" y="3114031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2800" b="1" dirty="0" smtClean="0">
                <a:solidFill>
                  <a:schemeClr val="bg1"/>
                </a:solidFill>
              </a:rPr>
              <a:t>2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25" name="AutoShape 14"/>
          <p:cNvSpPr>
            <a:spLocks noChangeArrowheads="1"/>
          </p:cNvSpPr>
          <p:nvPr/>
        </p:nvSpPr>
        <p:spPr bwMode="auto">
          <a:xfrm>
            <a:off x="494717" y="3403051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3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26" name="AutoShape 14"/>
          <p:cNvSpPr>
            <a:spLocks noChangeArrowheads="1"/>
          </p:cNvSpPr>
          <p:nvPr/>
        </p:nvSpPr>
        <p:spPr bwMode="auto">
          <a:xfrm>
            <a:off x="225275" y="3685531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4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28" name="AutoShape 14"/>
          <p:cNvSpPr>
            <a:spLocks noChangeArrowheads="1"/>
          </p:cNvSpPr>
          <p:nvPr/>
        </p:nvSpPr>
        <p:spPr bwMode="auto">
          <a:xfrm>
            <a:off x="1061576" y="1971031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2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29" name="AutoShape 14"/>
          <p:cNvSpPr>
            <a:spLocks noChangeArrowheads="1"/>
          </p:cNvSpPr>
          <p:nvPr/>
        </p:nvSpPr>
        <p:spPr bwMode="auto">
          <a:xfrm>
            <a:off x="1061576" y="1201316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3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31" name="AutoShape 14"/>
          <p:cNvSpPr>
            <a:spLocks noChangeArrowheads="1"/>
          </p:cNvSpPr>
          <p:nvPr/>
        </p:nvSpPr>
        <p:spPr bwMode="auto">
          <a:xfrm>
            <a:off x="2065125" y="2825916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2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32" name="AutoShape 14"/>
          <p:cNvSpPr>
            <a:spLocks noChangeArrowheads="1"/>
          </p:cNvSpPr>
          <p:nvPr/>
        </p:nvSpPr>
        <p:spPr bwMode="auto">
          <a:xfrm>
            <a:off x="2998811" y="2825916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3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33" name="AutoShape 14"/>
          <p:cNvSpPr>
            <a:spLocks noChangeArrowheads="1"/>
          </p:cNvSpPr>
          <p:nvPr/>
        </p:nvSpPr>
        <p:spPr bwMode="auto">
          <a:xfrm>
            <a:off x="3995936" y="2825916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4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34" name="AutoShape 14"/>
          <p:cNvSpPr>
            <a:spLocks noChangeArrowheads="1"/>
          </p:cNvSpPr>
          <p:nvPr/>
        </p:nvSpPr>
        <p:spPr bwMode="auto">
          <a:xfrm>
            <a:off x="5004048" y="2825916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5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35" name="AutoShape 14"/>
          <p:cNvSpPr>
            <a:spLocks noChangeArrowheads="1"/>
          </p:cNvSpPr>
          <p:nvPr/>
        </p:nvSpPr>
        <p:spPr bwMode="auto">
          <a:xfrm>
            <a:off x="6012160" y="2825916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6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225275" y="2161698"/>
            <a:ext cx="5688632" cy="27413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8" name="Düz Bağlayıcı 37"/>
          <p:cNvCxnSpPr/>
          <p:nvPr/>
        </p:nvCxnSpPr>
        <p:spPr>
          <a:xfrm flipV="1">
            <a:off x="5913907" y="1201316"/>
            <a:ext cx="1385375" cy="96038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Bağlayıcı 38"/>
          <p:cNvCxnSpPr/>
          <p:nvPr/>
        </p:nvCxnSpPr>
        <p:spPr>
          <a:xfrm flipV="1">
            <a:off x="5877963" y="3712468"/>
            <a:ext cx="1421319" cy="118553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Bağlayıcı 40"/>
          <p:cNvCxnSpPr/>
          <p:nvPr/>
        </p:nvCxnSpPr>
        <p:spPr>
          <a:xfrm flipV="1">
            <a:off x="225275" y="1164382"/>
            <a:ext cx="1168933" cy="96038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erbest Form 1"/>
          <p:cNvSpPr/>
          <p:nvPr/>
        </p:nvSpPr>
        <p:spPr>
          <a:xfrm>
            <a:off x="5912069" y="1182414"/>
            <a:ext cx="1418897" cy="3720662"/>
          </a:xfrm>
          <a:custGeom>
            <a:avLst/>
            <a:gdLst>
              <a:gd name="connsiteX0" fmla="*/ 1371600 w 1418897"/>
              <a:gd name="connsiteY0" fmla="*/ 0 h 3720662"/>
              <a:gd name="connsiteX1" fmla="*/ 0 w 1418897"/>
              <a:gd name="connsiteY1" fmla="*/ 961696 h 3720662"/>
              <a:gd name="connsiteX2" fmla="*/ 0 w 1418897"/>
              <a:gd name="connsiteY2" fmla="*/ 3720662 h 3720662"/>
              <a:gd name="connsiteX3" fmla="*/ 1418897 w 1418897"/>
              <a:gd name="connsiteY3" fmla="*/ 2475186 h 3720662"/>
              <a:gd name="connsiteX4" fmla="*/ 1371600 w 1418897"/>
              <a:gd name="connsiteY4" fmla="*/ 0 h 372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8897" h="3720662">
                <a:moveTo>
                  <a:pt x="1371600" y="0"/>
                </a:moveTo>
                <a:lnTo>
                  <a:pt x="0" y="961696"/>
                </a:lnTo>
                <a:lnTo>
                  <a:pt x="0" y="3720662"/>
                </a:lnTo>
                <a:lnTo>
                  <a:pt x="1418897" y="2475186"/>
                </a:lnTo>
                <a:lnTo>
                  <a:pt x="1371600" y="0"/>
                </a:lnTo>
                <a:close/>
              </a:path>
            </a:pathLst>
          </a:custGeom>
          <a:solidFill>
            <a:srgbClr val="4F81BD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r>
              <a:rPr lang="tr-TR" dirty="0"/>
              <a:t> </a:t>
            </a:r>
            <a:r>
              <a:rPr lang="tr-TR" sz="2400" b="1" dirty="0" smtClean="0">
                <a:solidFill>
                  <a:srgbClr val="FF0000"/>
                </a:solidFill>
              </a:rPr>
              <a:t>Yükseklik</a:t>
            </a:r>
            <a:endParaRPr lang="tr-TR" sz="2400" b="1" dirty="0">
              <a:solidFill>
                <a:srgbClr val="FF0000"/>
              </a:solidFill>
            </a:endParaRPr>
          </a:p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  En (Derinlik)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3" name="Serbest Form 2"/>
          <p:cNvSpPr/>
          <p:nvPr/>
        </p:nvSpPr>
        <p:spPr>
          <a:xfrm>
            <a:off x="204952" y="1182414"/>
            <a:ext cx="7110248" cy="977462"/>
          </a:xfrm>
          <a:custGeom>
            <a:avLst/>
            <a:gdLst>
              <a:gd name="connsiteX0" fmla="*/ 5707117 w 7110248"/>
              <a:gd name="connsiteY0" fmla="*/ 977462 h 977462"/>
              <a:gd name="connsiteX1" fmla="*/ 0 w 7110248"/>
              <a:gd name="connsiteY1" fmla="*/ 961696 h 977462"/>
              <a:gd name="connsiteX2" fmla="*/ 1182414 w 7110248"/>
              <a:gd name="connsiteY2" fmla="*/ 15765 h 977462"/>
              <a:gd name="connsiteX3" fmla="*/ 7110248 w 7110248"/>
              <a:gd name="connsiteY3" fmla="*/ 0 h 977462"/>
              <a:gd name="connsiteX4" fmla="*/ 5707117 w 7110248"/>
              <a:gd name="connsiteY4" fmla="*/ 977462 h 97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10248" h="977462">
                <a:moveTo>
                  <a:pt x="5707117" y="977462"/>
                </a:moveTo>
                <a:lnTo>
                  <a:pt x="0" y="961696"/>
                </a:lnTo>
                <a:lnTo>
                  <a:pt x="1182414" y="15765"/>
                </a:lnTo>
                <a:lnTo>
                  <a:pt x="7110248" y="0"/>
                </a:lnTo>
                <a:lnTo>
                  <a:pt x="5707117" y="977462"/>
                </a:lnTo>
                <a:close/>
              </a:path>
            </a:pathLst>
          </a:custGeom>
          <a:solidFill>
            <a:srgbClr val="4F81BD">
              <a:alpha val="47843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Serbest Form 3"/>
          <p:cNvSpPr/>
          <p:nvPr/>
        </p:nvSpPr>
        <p:spPr>
          <a:xfrm>
            <a:off x="204952" y="2144110"/>
            <a:ext cx="5707117" cy="2727435"/>
          </a:xfrm>
          <a:custGeom>
            <a:avLst/>
            <a:gdLst>
              <a:gd name="connsiteX0" fmla="*/ 5675586 w 5707117"/>
              <a:gd name="connsiteY0" fmla="*/ 2727435 h 2727435"/>
              <a:gd name="connsiteX1" fmla="*/ 0 w 5707117"/>
              <a:gd name="connsiteY1" fmla="*/ 2727435 h 2727435"/>
              <a:gd name="connsiteX2" fmla="*/ 0 w 5707117"/>
              <a:gd name="connsiteY2" fmla="*/ 0 h 2727435"/>
              <a:gd name="connsiteX3" fmla="*/ 5707117 w 5707117"/>
              <a:gd name="connsiteY3" fmla="*/ 15766 h 2727435"/>
              <a:gd name="connsiteX4" fmla="*/ 5675586 w 5707117"/>
              <a:gd name="connsiteY4" fmla="*/ 2727435 h 272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07117" h="2727435">
                <a:moveTo>
                  <a:pt x="5675586" y="2727435"/>
                </a:moveTo>
                <a:lnTo>
                  <a:pt x="0" y="2727435"/>
                </a:lnTo>
                <a:lnTo>
                  <a:pt x="0" y="0"/>
                </a:lnTo>
                <a:lnTo>
                  <a:pt x="5707117" y="15766"/>
                </a:lnTo>
                <a:cubicBezTo>
                  <a:pt x="5701862" y="935421"/>
                  <a:pt x="5696606" y="1855076"/>
                  <a:pt x="5675586" y="2727435"/>
                </a:cubicBezTo>
                <a:close/>
              </a:path>
            </a:pathLst>
          </a:custGeom>
          <a:solidFill>
            <a:srgbClr val="4F81BD">
              <a:alpha val="36863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r>
              <a:rPr lang="tr-TR" sz="3200" b="1" dirty="0" smtClean="0">
                <a:solidFill>
                  <a:srgbClr val="FF0000"/>
                </a:solidFill>
              </a:rPr>
              <a:t>Boy (Genişlik)</a:t>
            </a:r>
            <a:endParaRPr lang="tr-TR" sz="32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Mürekkep 4"/>
              <p14:cNvContentPartPr/>
              <p14:nvPr/>
            </p14:nvContentPartPr>
            <p14:xfrm>
              <a:off x="1098360" y="5313240"/>
              <a:ext cx="7653240" cy="1188000"/>
            </p14:xfrm>
          </p:contentPart>
        </mc:Choice>
        <mc:Fallback xmlns="">
          <p:pic>
            <p:nvPicPr>
              <p:cNvPr id="5" name="Mürekkep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89000" y="5303880"/>
                <a:ext cx="7671960" cy="1206720"/>
              </a:xfrm>
              <a:prstGeom prst="rect">
                <a:avLst/>
              </a:prstGeom>
            </p:spPr>
          </p:pic>
        </mc:Fallback>
      </mc:AlternateContent>
      <p:sp>
        <p:nvSpPr>
          <p:cNvPr id="23" name="Dikdörtgen 22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omeraskerden@hotmail.com.tr</a:t>
            </a:r>
            <a:endParaRPr lang="tr-TR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141920" y="86201"/>
            <a:ext cx="8894576" cy="830997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C00000"/>
                </a:solidFill>
              </a:rPr>
              <a:t>ÖRNEK: 	</a:t>
            </a:r>
            <a:r>
              <a:rPr lang="tr-TR" sz="2400" b="1" dirty="0" smtClean="0"/>
              <a:t>Kenar uzunluğu 3br,4br ve 6 birim olan dikdörtgenler   prizmanın hacmi  kaç birim küptür?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1175944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2" grpId="0" animBg="1"/>
      <p:bldP spid="3" grpId="0" animBg="1"/>
      <p:bldP spid="4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4"/>
          <p:cNvSpPr>
            <a:spLocks noChangeArrowheads="1"/>
          </p:cNvSpPr>
          <p:nvPr/>
        </p:nvSpPr>
        <p:spPr bwMode="auto">
          <a:xfrm>
            <a:off x="1443344" y="2806961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AutoShape 14"/>
          <p:cNvSpPr>
            <a:spLocks noChangeArrowheads="1"/>
          </p:cNvSpPr>
          <p:nvPr/>
        </p:nvSpPr>
        <p:spPr bwMode="auto">
          <a:xfrm>
            <a:off x="2411760" y="2806961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" name="AutoShape 14"/>
          <p:cNvSpPr>
            <a:spLocks noChangeArrowheads="1"/>
          </p:cNvSpPr>
          <p:nvPr/>
        </p:nvSpPr>
        <p:spPr bwMode="auto">
          <a:xfrm>
            <a:off x="3443857" y="2794385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14"/>
          <p:cNvSpPr>
            <a:spLocks noChangeArrowheads="1"/>
          </p:cNvSpPr>
          <p:nvPr/>
        </p:nvSpPr>
        <p:spPr bwMode="auto">
          <a:xfrm>
            <a:off x="4427984" y="2794385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14"/>
          <p:cNvSpPr>
            <a:spLocks noChangeArrowheads="1"/>
          </p:cNvSpPr>
          <p:nvPr/>
        </p:nvSpPr>
        <p:spPr bwMode="auto">
          <a:xfrm>
            <a:off x="5436096" y="2794385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14"/>
          <p:cNvSpPr>
            <a:spLocks noChangeArrowheads="1"/>
          </p:cNvSpPr>
          <p:nvPr/>
        </p:nvSpPr>
        <p:spPr bwMode="auto">
          <a:xfrm>
            <a:off x="6422160" y="2759741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2800" b="1" dirty="0" smtClean="0">
                <a:solidFill>
                  <a:schemeClr val="bg1"/>
                </a:solidFill>
              </a:rPr>
              <a:t>5</a:t>
            </a:r>
            <a:endParaRPr lang="tr-TR" sz="2800" b="1" dirty="0">
              <a:solidFill>
                <a:schemeClr val="bg1"/>
              </a:solidFill>
            </a:endParaRPr>
          </a:p>
        </p:txBody>
      </p:sp>
      <p:sp>
        <p:nvSpPr>
          <p:cNvPr id="8" name="AutoShape 14"/>
          <p:cNvSpPr>
            <a:spLocks noChangeArrowheads="1"/>
          </p:cNvSpPr>
          <p:nvPr/>
        </p:nvSpPr>
        <p:spPr bwMode="auto">
          <a:xfrm>
            <a:off x="1124638" y="3070328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" name="AutoShape 14"/>
          <p:cNvSpPr>
            <a:spLocks noChangeArrowheads="1"/>
          </p:cNvSpPr>
          <p:nvPr/>
        </p:nvSpPr>
        <p:spPr bwMode="auto">
          <a:xfrm>
            <a:off x="833851" y="3365885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AutoShape 14"/>
          <p:cNvSpPr>
            <a:spLocks noChangeArrowheads="1"/>
          </p:cNvSpPr>
          <p:nvPr/>
        </p:nvSpPr>
        <p:spPr bwMode="auto">
          <a:xfrm>
            <a:off x="591618" y="3614125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AutoShape 14"/>
          <p:cNvSpPr>
            <a:spLocks noChangeArrowheads="1"/>
          </p:cNvSpPr>
          <p:nvPr/>
        </p:nvSpPr>
        <p:spPr bwMode="auto">
          <a:xfrm>
            <a:off x="323528" y="3901906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6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2" name="AutoShape 14"/>
          <p:cNvSpPr>
            <a:spLocks noChangeArrowheads="1"/>
          </p:cNvSpPr>
          <p:nvPr/>
        </p:nvSpPr>
        <p:spPr bwMode="auto">
          <a:xfrm>
            <a:off x="1395683" y="1927328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3" name="AutoShape 14"/>
          <p:cNvSpPr>
            <a:spLocks noChangeArrowheads="1"/>
          </p:cNvSpPr>
          <p:nvPr/>
        </p:nvSpPr>
        <p:spPr bwMode="auto">
          <a:xfrm>
            <a:off x="2411760" y="1927328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" name="AutoShape 14"/>
          <p:cNvSpPr>
            <a:spLocks noChangeArrowheads="1"/>
          </p:cNvSpPr>
          <p:nvPr/>
        </p:nvSpPr>
        <p:spPr bwMode="auto">
          <a:xfrm>
            <a:off x="1095568" y="2222885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" name="AutoShape 14"/>
          <p:cNvSpPr>
            <a:spLocks noChangeArrowheads="1"/>
          </p:cNvSpPr>
          <p:nvPr/>
        </p:nvSpPr>
        <p:spPr bwMode="auto">
          <a:xfrm>
            <a:off x="833851" y="2509857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6" name="AutoShape 14"/>
          <p:cNvSpPr>
            <a:spLocks noChangeArrowheads="1"/>
          </p:cNvSpPr>
          <p:nvPr/>
        </p:nvSpPr>
        <p:spPr bwMode="auto">
          <a:xfrm>
            <a:off x="591618" y="2772620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" name="AutoShape 14"/>
          <p:cNvSpPr>
            <a:spLocks noChangeArrowheads="1"/>
          </p:cNvSpPr>
          <p:nvPr/>
        </p:nvSpPr>
        <p:spPr bwMode="auto">
          <a:xfrm>
            <a:off x="318924" y="3070328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8" name="AutoShape 14"/>
          <p:cNvSpPr>
            <a:spLocks noChangeArrowheads="1"/>
          </p:cNvSpPr>
          <p:nvPr/>
        </p:nvSpPr>
        <p:spPr bwMode="auto">
          <a:xfrm>
            <a:off x="3411962" y="1961480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9" name="AutoShape 14"/>
          <p:cNvSpPr>
            <a:spLocks noChangeArrowheads="1"/>
          </p:cNvSpPr>
          <p:nvPr/>
        </p:nvSpPr>
        <p:spPr bwMode="auto">
          <a:xfrm>
            <a:off x="4427984" y="1961480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" name="AutoShape 14"/>
          <p:cNvSpPr>
            <a:spLocks noChangeArrowheads="1"/>
          </p:cNvSpPr>
          <p:nvPr/>
        </p:nvSpPr>
        <p:spPr bwMode="auto">
          <a:xfrm>
            <a:off x="5426187" y="1961480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1" name="AutoShape 14"/>
          <p:cNvSpPr>
            <a:spLocks noChangeArrowheads="1"/>
          </p:cNvSpPr>
          <p:nvPr/>
        </p:nvSpPr>
        <p:spPr bwMode="auto">
          <a:xfrm>
            <a:off x="6422160" y="1913512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2" name="AutoShape 14"/>
          <p:cNvSpPr>
            <a:spLocks noChangeArrowheads="1"/>
          </p:cNvSpPr>
          <p:nvPr/>
        </p:nvSpPr>
        <p:spPr bwMode="auto">
          <a:xfrm>
            <a:off x="2117601" y="3035183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" name="AutoShape 14"/>
          <p:cNvSpPr>
            <a:spLocks noChangeArrowheads="1"/>
          </p:cNvSpPr>
          <p:nvPr/>
        </p:nvSpPr>
        <p:spPr bwMode="auto">
          <a:xfrm>
            <a:off x="1815056" y="3330406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" name="AutoShape 14"/>
          <p:cNvSpPr>
            <a:spLocks noChangeArrowheads="1"/>
          </p:cNvSpPr>
          <p:nvPr/>
        </p:nvSpPr>
        <p:spPr bwMode="auto">
          <a:xfrm>
            <a:off x="1513174" y="3628012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" name="AutoShape 14"/>
          <p:cNvSpPr>
            <a:spLocks noChangeArrowheads="1"/>
          </p:cNvSpPr>
          <p:nvPr/>
        </p:nvSpPr>
        <p:spPr bwMode="auto">
          <a:xfrm>
            <a:off x="1240131" y="3901906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5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26" name="AutoShape 14"/>
          <p:cNvSpPr>
            <a:spLocks noChangeArrowheads="1"/>
          </p:cNvSpPr>
          <p:nvPr/>
        </p:nvSpPr>
        <p:spPr bwMode="auto">
          <a:xfrm>
            <a:off x="3137233" y="3064952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" name="AutoShape 14"/>
          <p:cNvSpPr>
            <a:spLocks noChangeArrowheads="1"/>
          </p:cNvSpPr>
          <p:nvPr/>
        </p:nvSpPr>
        <p:spPr bwMode="auto">
          <a:xfrm>
            <a:off x="2821505" y="3365885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" name="AutoShape 14"/>
          <p:cNvSpPr>
            <a:spLocks noChangeArrowheads="1"/>
          </p:cNvSpPr>
          <p:nvPr/>
        </p:nvSpPr>
        <p:spPr bwMode="auto">
          <a:xfrm>
            <a:off x="2527253" y="3641828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9" name="AutoShape 14"/>
          <p:cNvSpPr>
            <a:spLocks noChangeArrowheads="1"/>
          </p:cNvSpPr>
          <p:nvPr/>
        </p:nvSpPr>
        <p:spPr bwMode="auto">
          <a:xfrm>
            <a:off x="2237817" y="3901906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2800" b="1" dirty="0" smtClean="0">
                <a:solidFill>
                  <a:schemeClr val="bg1"/>
                </a:solidFill>
              </a:rPr>
              <a:t>4</a:t>
            </a:r>
            <a:endParaRPr lang="tr-TR" sz="2800" b="1" dirty="0">
              <a:solidFill>
                <a:schemeClr val="bg1"/>
              </a:solidFill>
            </a:endParaRPr>
          </a:p>
        </p:txBody>
      </p:sp>
      <p:sp>
        <p:nvSpPr>
          <p:cNvPr id="30" name="AutoShape 14"/>
          <p:cNvSpPr>
            <a:spLocks noChangeArrowheads="1"/>
          </p:cNvSpPr>
          <p:nvPr/>
        </p:nvSpPr>
        <p:spPr bwMode="auto">
          <a:xfrm>
            <a:off x="4148974" y="3042625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1" name="AutoShape 14"/>
          <p:cNvSpPr>
            <a:spLocks noChangeArrowheads="1"/>
          </p:cNvSpPr>
          <p:nvPr/>
        </p:nvSpPr>
        <p:spPr bwMode="auto">
          <a:xfrm>
            <a:off x="5166162" y="3035177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2" name="AutoShape 14"/>
          <p:cNvSpPr>
            <a:spLocks noChangeArrowheads="1"/>
          </p:cNvSpPr>
          <p:nvPr/>
        </p:nvSpPr>
        <p:spPr bwMode="auto">
          <a:xfrm>
            <a:off x="6130009" y="3064952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3" name="AutoShape 14"/>
          <p:cNvSpPr>
            <a:spLocks noChangeArrowheads="1"/>
          </p:cNvSpPr>
          <p:nvPr/>
        </p:nvSpPr>
        <p:spPr bwMode="auto">
          <a:xfrm>
            <a:off x="3879040" y="3319274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4" name="AutoShape 14"/>
          <p:cNvSpPr>
            <a:spLocks noChangeArrowheads="1"/>
          </p:cNvSpPr>
          <p:nvPr/>
        </p:nvSpPr>
        <p:spPr bwMode="auto">
          <a:xfrm>
            <a:off x="4870706" y="3319274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" name="AutoShape 14"/>
          <p:cNvSpPr>
            <a:spLocks noChangeArrowheads="1"/>
          </p:cNvSpPr>
          <p:nvPr/>
        </p:nvSpPr>
        <p:spPr bwMode="auto">
          <a:xfrm>
            <a:off x="5812962" y="3352704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2800" b="1" dirty="0" smtClean="0">
                <a:solidFill>
                  <a:schemeClr val="bg1"/>
                </a:solidFill>
              </a:rPr>
              <a:t>3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36" name="AutoShape 14"/>
          <p:cNvSpPr>
            <a:spLocks noChangeArrowheads="1"/>
          </p:cNvSpPr>
          <p:nvPr/>
        </p:nvSpPr>
        <p:spPr bwMode="auto">
          <a:xfrm>
            <a:off x="3543736" y="3641828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7" name="AutoShape 14"/>
          <p:cNvSpPr>
            <a:spLocks noChangeArrowheads="1"/>
          </p:cNvSpPr>
          <p:nvPr/>
        </p:nvSpPr>
        <p:spPr bwMode="auto">
          <a:xfrm>
            <a:off x="3184820" y="3890774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2800" b="1" dirty="0" smtClean="0">
                <a:solidFill>
                  <a:schemeClr val="bg1"/>
                </a:solidFill>
              </a:rPr>
              <a:t>3</a:t>
            </a:r>
            <a:endParaRPr lang="tr-TR" sz="2800" b="1" dirty="0">
              <a:solidFill>
                <a:schemeClr val="bg1"/>
              </a:solidFill>
            </a:endParaRPr>
          </a:p>
        </p:txBody>
      </p:sp>
      <p:sp>
        <p:nvSpPr>
          <p:cNvPr id="38" name="AutoShape 14"/>
          <p:cNvSpPr>
            <a:spLocks noChangeArrowheads="1"/>
          </p:cNvSpPr>
          <p:nvPr/>
        </p:nvSpPr>
        <p:spPr bwMode="auto">
          <a:xfrm>
            <a:off x="4522601" y="3641828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9" name="AutoShape 14"/>
          <p:cNvSpPr>
            <a:spLocks noChangeArrowheads="1"/>
          </p:cNvSpPr>
          <p:nvPr/>
        </p:nvSpPr>
        <p:spPr bwMode="auto">
          <a:xfrm>
            <a:off x="4227145" y="3890774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2800" b="1" dirty="0" smtClean="0">
                <a:solidFill>
                  <a:schemeClr val="bg1"/>
                </a:solidFill>
              </a:rPr>
              <a:t>2</a:t>
            </a:r>
            <a:endParaRPr lang="tr-TR" sz="2800" b="1" dirty="0">
              <a:solidFill>
                <a:schemeClr val="bg1"/>
              </a:solidFill>
            </a:endParaRPr>
          </a:p>
        </p:txBody>
      </p:sp>
      <p:sp>
        <p:nvSpPr>
          <p:cNvPr id="40" name="AutoShape 14"/>
          <p:cNvSpPr>
            <a:spLocks noChangeArrowheads="1"/>
          </p:cNvSpPr>
          <p:nvPr/>
        </p:nvSpPr>
        <p:spPr bwMode="auto">
          <a:xfrm>
            <a:off x="5495494" y="3667734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2800" b="1" dirty="0" smtClean="0">
                <a:solidFill>
                  <a:schemeClr val="bg1"/>
                </a:solidFill>
              </a:rPr>
              <a:t>2</a:t>
            </a:r>
            <a:endParaRPr lang="tr-TR" sz="2800" b="1" dirty="0">
              <a:solidFill>
                <a:schemeClr val="bg1"/>
              </a:solidFill>
            </a:endParaRPr>
          </a:p>
        </p:txBody>
      </p:sp>
      <p:sp>
        <p:nvSpPr>
          <p:cNvPr id="41" name="AutoShape 14"/>
          <p:cNvSpPr>
            <a:spLocks noChangeArrowheads="1"/>
          </p:cNvSpPr>
          <p:nvPr/>
        </p:nvSpPr>
        <p:spPr bwMode="auto">
          <a:xfrm>
            <a:off x="5201354" y="3886846"/>
            <a:ext cx="1287122" cy="1143000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2800" b="1" dirty="0" smtClean="0">
                <a:solidFill>
                  <a:schemeClr val="bg1"/>
                </a:solidFill>
              </a:rPr>
              <a:t>1      </a:t>
            </a:r>
            <a:endParaRPr lang="tr-TR" sz="2800" b="1" dirty="0">
              <a:solidFill>
                <a:schemeClr val="bg1"/>
              </a:solidFill>
            </a:endParaRPr>
          </a:p>
        </p:txBody>
      </p:sp>
      <p:sp>
        <p:nvSpPr>
          <p:cNvPr id="42" name="AutoShape 14"/>
          <p:cNvSpPr>
            <a:spLocks noChangeArrowheads="1"/>
          </p:cNvSpPr>
          <p:nvPr/>
        </p:nvSpPr>
        <p:spPr bwMode="auto">
          <a:xfrm>
            <a:off x="2117601" y="2222885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3" name="AutoShape 14"/>
          <p:cNvSpPr>
            <a:spLocks noChangeArrowheads="1"/>
          </p:cNvSpPr>
          <p:nvPr/>
        </p:nvSpPr>
        <p:spPr bwMode="auto">
          <a:xfrm>
            <a:off x="3134590" y="2235461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4" name="AutoShape 14"/>
          <p:cNvSpPr>
            <a:spLocks noChangeArrowheads="1"/>
          </p:cNvSpPr>
          <p:nvPr/>
        </p:nvSpPr>
        <p:spPr bwMode="auto">
          <a:xfrm>
            <a:off x="4148974" y="2235461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5" name="AutoShape 14"/>
          <p:cNvSpPr>
            <a:spLocks noChangeArrowheads="1"/>
          </p:cNvSpPr>
          <p:nvPr/>
        </p:nvSpPr>
        <p:spPr bwMode="auto">
          <a:xfrm>
            <a:off x="5193981" y="2239349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6" name="AutoShape 14"/>
          <p:cNvSpPr>
            <a:spLocks noChangeArrowheads="1"/>
          </p:cNvSpPr>
          <p:nvPr/>
        </p:nvSpPr>
        <p:spPr bwMode="auto">
          <a:xfrm>
            <a:off x="6130009" y="2222885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7" name="AutoShape 14"/>
          <p:cNvSpPr>
            <a:spLocks noChangeArrowheads="1"/>
          </p:cNvSpPr>
          <p:nvPr/>
        </p:nvSpPr>
        <p:spPr bwMode="auto">
          <a:xfrm>
            <a:off x="1823275" y="2493452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8" name="AutoShape 14"/>
          <p:cNvSpPr>
            <a:spLocks noChangeArrowheads="1"/>
          </p:cNvSpPr>
          <p:nvPr/>
        </p:nvSpPr>
        <p:spPr bwMode="auto">
          <a:xfrm>
            <a:off x="1513174" y="2773319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9" name="AutoShape 14"/>
          <p:cNvSpPr>
            <a:spLocks noChangeArrowheads="1"/>
          </p:cNvSpPr>
          <p:nvPr/>
        </p:nvSpPr>
        <p:spPr bwMode="auto">
          <a:xfrm>
            <a:off x="1240131" y="3056512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0" name="AutoShape 14"/>
          <p:cNvSpPr>
            <a:spLocks noChangeArrowheads="1"/>
          </p:cNvSpPr>
          <p:nvPr/>
        </p:nvSpPr>
        <p:spPr bwMode="auto">
          <a:xfrm>
            <a:off x="2834627" y="2498828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1" name="AutoShape 14"/>
          <p:cNvSpPr>
            <a:spLocks noChangeArrowheads="1"/>
          </p:cNvSpPr>
          <p:nvPr/>
        </p:nvSpPr>
        <p:spPr bwMode="auto">
          <a:xfrm>
            <a:off x="2529017" y="2758906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2" name="AutoShape 14"/>
          <p:cNvSpPr>
            <a:spLocks noChangeArrowheads="1"/>
          </p:cNvSpPr>
          <p:nvPr/>
        </p:nvSpPr>
        <p:spPr bwMode="auto">
          <a:xfrm>
            <a:off x="2248186" y="3056512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3" name="AutoShape 14"/>
          <p:cNvSpPr>
            <a:spLocks noChangeArrowheads="1"/>
          </p:cNvSpPr>
          <p:nvPr/>
        </p:nvSpPr>
        <p:spPr bwMode="auto">
          <a:xfrm>
            <a:off x="3829261" y="2509158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4" name="AutoShape 14"/>
          <p:cNvSpPr>
            <a:spLocks noChangeArrowheads="1"/>
          </p:cNvSpPr>
          <p:nvPr/>
        </p:nvSpPr>
        <p:spPr bwMode="auto">
          <a:xfrm>
            <a:off x="3524939" y="2806961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5" name="AutoShape 14"/>
          <p:cNvSpPr>
            <a:spLocks noChangeArrowheads="1"/>
          </p:cNvSpPr>
          <p:nvPr/>
        </p:nvSpPr>
        <p:spPr bwMode="auto">
          <a:xfrm>
            <a:off x="3239276" y="3042625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6" name="AutoShape 14"/>
          <p:cNvSpPr>
            <a:spLocks noChangeArrowheads="1"/>
          </p:cNvSpPr>
          <p:nvPr/>
        </p:nvSpPr>
        <p:spPr bwMode="auto">
          <a:xfrm>
            <a:off x="4861477" y="2509158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7" name="AutoShape 14"/>
          <p:cNvSpPr>
            <a:spLocks noChangeArrowheads="1"/>
          </p:cNvSpPr>
          <p:nvPr/>
        </p:nvSpPr>
        <p:spPr bwMode="auto">
          <a:xfrm>
            <a:off x="4550420" y="2810849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8" name="AutoShape 14"/>
          <p:cNvSpPr>
            <a:spLocks noChangeArrowheads="1"/>
          </p:cNvSpPr>
          <p:nvPr/>
        </p:nvSpPr>
        <p:spPr bwMode="auto">
          <a:xfrm>
            <a:off x="4227145" y="3042625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9" name="AutoShape 14"/>
          <p:cNvSpPr>
            <a:spLocks noChangeArrowheads="1"/>
          </p:cNvSpPr>
          <p:nvPr/>
        </p:nvSpPr>
        <p:spPr bwMode="auto">
          <a:xfrm>
            <a:off x="5839738" y="2509857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0" name="AutoShape 14"/>
          <p:cNvSpPr>
            <a:spLocks noChangeArrowheads="1"/>
          </p:cNvSpPr>
          <p:nvPr/>
        </p:nvSpPr>
        <p:spPr bwMode="auto">
          <a:xfrm>
            <a:off x="5514267" y="2810849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1" name="AutoShape 14"/>
          <p:cNvSpPr>
            <a:spLocks noChangeArrowheads="1"/>
          </p:cNvSpPr>
          <p:nvPr/>
        </p:nvSpPr>
        <p:spPr bwMode="auto">
          <a:xfrm>
            <a:off x="5193981" y="3070328"/>
            <a:ext cx="1287122" cy="1143000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2800" b="1" dirty="0" smtClean="0">
                <a:solidFill>
                  <a:schemeClr val="bg1"/>
                </a:solidFill>
              </a:rPr>
              <a:t>2</a:t>
            </a:r>
            <a:endParaRPr lang="tr-TR" sz="2800" b="1" dirty="0">
              <a:solidFill>
                <a:schemeClr val="bg1"/>
              </a:solidFill>
            </a:endParaRPr>
          </a:p>
        </p:txBody>
      </p:sp>
      <p:sp>
        <p:nvSpPr>
          <p:cNvPr id="62" name="AutoShape 14"/>
          <p:cNvSpPr>
            <a:spLocks noChangeArrowheads="1"/>
          </p:cNvSpPr>
          <p:nvPr/>
        </p:nvSpPr>
        <p:spPr bwMode="auto">
          <a:xfrm>
            <a:off x="1395683" y="1076331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4" name="AutoShape 14"/>
          <p:cNvSpPr>
            <a:spLocks noChangeArrowheads="1"/>
          </p:cNvSpPr>
          <p:nvPr/>
        </p:nvSpPr>
        <p:spPr bwMode="auto">
          <a:xfrm>
            <a:off x="1095568" y="1405693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5" name="AutoShape 14"/>
          <p:cNvSpPr>
            <a:spLocks noChangeArrowheads="1"/>
          </p:cNvSpPr>
          <p:nvPr/>
        </p:nvSpPr>
        <p:spPr bwMode="auto">
          <a:xfrm>
            <a:off x="799783" y="1712021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6" name="AutoShape 14"/>
          <p:cNvSpPr>
            <a:spLocks noChangeArrowheads="1"/>
          </p:cNvSpPr>
          <p:nvPr/>
        </p:nvSpPr>
        <p:spPr bwMode="auto">
          <a:xfrm>
            <a:off x="517530" y="1961480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7" name="AutoShape 14"/>
          <p:cNvSpPr>
            <a:spLocks noChangeArrowheads="1"/>
          </p:cNvSpPr>
          <p:nvPr/>
        </p:nvSpPr>
        <p:spPr bwMode="auto">
          <a:xfrm>
            <a:off x="247286" y="2239349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8" name="AutoShape 14"/>
          <p:cNvSpPr>
            <a:spLocks noChangeArrowheads="1"/>
          </p:cNvSpPr>
          <p:nvPr/>
        </p:nvSpPr>
        <p:spPr bwMode="auto">
          <a:xfrm>
            <a:off x="2411760" y="1076331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0" name="AutoShape 14"/>
          <p:cNvSpPr>
            <a:spLocks noChangeArrowheads="1"/>
          </p:cNvSpPr>
          <p:nvPr/>
        </p:nvSpPr>
        <p:spPr bwMode="auto">
          <a:xfrm>
            <a:off x="3443857" y="1076331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2" name="AutoShape 14"/>
          <p:cNvSpPr>
            <a:spLocks noChangeArrowheads="1"/>
          </p:cNvSpPr>
          <p:nvPr/>
        </p:nvSpPr>
        <p:spPr bwMode="auto">
          <a:xfrm>
            <a:off x="4421348" y="1076331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3" name="AutoShape 14"/>
          <p:cNvSpPr>
            <a:spLocks noChangeArrowheads="1"/>
          </p:cNvSpPr>
          <p:nvPr/>
        </p:nvSpPr>
        <p:spPr bwMode="auto">
          <a:xfrm>
            <a:off x="5436096" y="1076331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4" name="AutoShape 14"/>
          <p:cNvSpPr>
            <a:spLocks noChangeArrowheads="1"/>
          </p:cNvSpPr>
          <p:nvPr/>
        </p:nvSpPr>
        <p:spPr bwMode="auto">
          <a:xfrm>
            <a:off x="6422223" y="1070651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5" name="AutoShape 14"/>
          <p:cNvSpPr>
            <a:spLocks noChangeArrowheads="1"/>
          </p:cNvSpPr>
          <p:nvPr/>
        </p:nvSpPr>
        <p:spPr bwMode="auto">
          <a:xfrm>
            <a:off x="2117601" y="1405693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6" name="AutoShape 14"/>
          <p:cNvSpPr>
            <a:spLocks noChangeArrowheads="1"/>
          </p:cNvSpPr>
          <p:nvPr/>
        </p:nvSpPr>
        <p:spPr bwMode="auto">
          <a:xfrm>
            <a:off x="3163652" y="1335538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7" name="AutoShape 14"/>
          <p:cNvSpPr>
            <a:spLocks noChangeArrowheads="1"/>
          </p:cNvSpPr>
          <p:nvPr/>
        </p:nvSpPr>
        <p:spPr bwMode="auto">
          <a:xfrm>
            <a:off x="4148974" y="1350452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8" name="AutoShape 14"/>
          <p:cNvSpPr>
            <a:spLocks noChangeArrowheads="1"/>
          </p:cNvSpPr>
          <p:nvPr/>
        </p:nvSpPr>
        <p:spPr bwMode="auto">
          <a:xfrm>
            <a:off x="1804652" y="1667849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9" name="AutoShape 14"/>
          <p:cNvSpPr>
            <a:spLocks noChangeArrowheads="1"/>
          </p:cNvSpPr>
          <p:nvPr/>
        </p:nvSpPr>
        <p:spPr bwMode="auto">
          <a:xfrm>
            <a:off x="1534408" y="1937658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0" name="AutoShape 14"/>
          <p:cNvSpPr>
            <a:spLocks noChangeArrowheads="1"/>
          </p:cNvSpPr>
          <p:nvPr/>
        </p:nvSpPr>
        <p:spPr bwMode="auto">
          <a:xfrm>
            <a:off x="1224906" y="2235461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1" name="AutoShape 14"/>
          <p:cNvSpPr>
            <a:spLocks noChangeArrowheads="1"/>
          </p:cNvSpPr>
          <p:nvPr/>
        </p:nvSpPr>
        <p:spPr bwMode="auto">
          <a:xfrm>
            <a:off x="5135038" y="1351943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2" name="AutoShape 14"/>
          <p:cNvSpPr>
            <a:spLocks noChangeArrowheads="1"/>
          </p:cNvSpPr>
          <p:nvPr/>
        </p:nvSpPr>
        <p:spPr bwMode="auto">
          <a:xfrm>
            <a:off x="6159925" y="1351943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3" name="AutoShape 14"/>
          <p:cNvSpPr>
            <a:spLocks noChangeArrowheads="1"/>
          </p:cNvSpPr>
          <p:nvPr/>
        </p:nvSpPr>
        <p:spPr bwMode="auto">
          <a:xfrm>
            <a:off x="2895579" y="1667849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4" name="AutoShape 14"/>
          <p:cNvSpPr>
            <a:spLocks noChangeArrowheads="1"/>
          </p:cNvSpPr>
          <p:nvPr/>
        </p:nvSpPr>
        <p:spPr bwMode="auto">
          <a:xfrm>
            <a:off x="2551421" y="1952218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5" name="AutoShape 14"/>
          <p:cNvSpPr>
            <a:spLocks noChangeArrowheads="1"/>
          </p:cNvSpPr>
          <p:nvPr/>
        </p:nvSpPr>
        <p:spPr bwMode="auto">
          <a:xfrm>
            <a:off x="3849949" y="1615906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6" name="AutoShape 14"/>
          <p:cNvSpPr>
            <a:spLocks noChangeArrowheads="1"/>
          </p:cNvSpPr>
          <p:nvPr/>
        </p:nvSpPr>
        <p:spPr bwMode="auto">
          <a:xfrm>
            <a:off x="4876356" y="1616741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7" name="AutoShape 14"/>
          <p:cNvSpPr>
            <a:spLocks noChangeArrowheads="1"/>
          </p:cNvSpPr>
          <p:nvPr/>
        </p:nvSpPr>
        <p:spPr bwMode="auto">
          <a:xfrm>
            <a:off x="5842066" y="1616741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8" name="AutoShape 14"/>
          <p:cNvSpPr>
            <a:spLocks noChangeArrowheads="1"/>
          </p:cNvSpPr>
          <p:nvPr/>
        </p:nvSpPr>
        <p:spPr bwMode="auto">
          <a:xfrm>
            <a:off x="3589234" y="1892177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9" name="AutoShape 14"/>
          <p:cNvSpPr>
            <a:spLocks noChangeArrowheads="1"/>
          </p:cNvSpPr>
          <p:nvPr/>
        </p:nvSpPr>
        <p:spPr bwMode="auto">
          <a:xfrm>
            <a:off x="4554944" y="1892177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0" name="AutoShape 14"/>
          <p:cNvSpPr>
            <a:spLocks noChangeArrowheads="1"/>
          </p:cNvSpPr>
          <p:nvPr/>
        </p:nvSpPr>
        <p:spPr bwMode="auto">
          <a:xfrm>
            <a:off x="5511466" y="1892177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1" name="AutoShape 14"/>
          <p:cNvSpPr>
            <a:spLocks noChangeArrowheads="1"/>
          </p:cNvSpPr>
          <p:nvPr/>
        </p:nvSpPr>
        <p:spPr bwMode="auto">
          <a:xfrm>
            <a:off x="2234628" y="2235461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2" name="AutoShape 14"/>
          <p:cNvSpPr>
            <a:spLocks noChangeArrowheads="1"/>
          </p:cNvSpPr>
          <p:nvPr/>
        </p:nvSpPr>
        <p:spPr bwMode="auto">
          <a:xfrm>
            <a:off x="3267822" y="2201819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3" name="AutoShape 14"/>
          <p:cNvSpPr>
            <a:spLocks noChangeArrowheads="1"/>
          </p:cNvSpPr>
          <p:nvPr/>
        </p:nvSpPr>
        <p:spPr bwMode="auto">
          <a:xfrm>
            <a:off x="4240931" y="2188241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4" name="AutoShape 14"/>
          <p:cNvSpPr>
            <a:spLocks noChangeArrowheads="1"/>
          </p:cNvSpPr>
          <p:nvPr/>
        </p:nvSpPr>
        <p:spPr bwMode="auto">
          <a:xfrm>
            <a:off x="5198505" y="2188241"/>
            <a:ext cx="1287122" cy="1143000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2800" b="1" dirty="0" smtClean="0">
                <a:solidFill>
                  <a:schemeClr val="bg1"/>
                </a:solidFill>
              </a:rPr>
              <a:t>3</a:t>
            </a:r>
            <a:endParaRPr lang="tr-TR" sz="2800" b="1" dirty="0">
              <a:solidFill>
                <a:schemeClr val="bg1"/>
              </a:solidFill>
            </a:endParaRPr>
          </a:p>
        </p:txBody>
      </p:sp>
      <p:sp>
        <p:nvSpPr>
          <p:cNvPr id="95" name="Serbest Form 94"/>
          <p:cNvSpPr/>
          <p:nvPr/>
        </p:nvSpPr>
        <p:spPr>
          <a:xfrm>
            <a:off x="283779" y="1056290"/>
            <a:ext cx="7425559" cy="1481958"/>
          </a:xfrm>
          <a:custGeom>
            <a:avLst/>
            <a:gdLst>
              <a:gd name="connsiteX0" fmla="*/ 7425559 w 7425559"/>
              <a:gd name="connsiteY0" fmla="*/ 0 h 1481958"/>
              <a:gd name="connsiteX1" fmla="*/ 1387366 w 7425559"/>
              <a:gd name="connsiteY1" fmla="*/ 31531 h 1481958"/>
              <a:gd name="connsiteX2" fmla="*/ 0 w 7425559"/>
              <a:gd name="connsiteY2" fmla="*/ 1481958 h 1481958"/>
              <a:gd name="connsiteX3" fmla="*/ 5943600 w 7425559"/>
              <a:gd name="connsiteY3" fmla="*/ 1450427 h 1481958"/>
              <a:gd name="connsiteX4" fmla="*/ 7425559 w 7425559"/>
              <a:gd name="connsiteY4" fmla="*/ 0 h 148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25559" h="1481958">
                <a:moveTo>
                  <a:pt x="7425559" y="0"/>
                </a:moveTo>
                <a:lnTo>
                  <a:pt x="1387366" y="31531"/>
                </a:lnTo>
                <a:lnTo>
                  <a:pt x="0" y="1481958"/>
                </a:lnTo>
                <a:lnTo>
                  <a:pt x="5943600" y="1450427"/>
                </a:lnTo>
                <a:lnTo>
                  <a:pt x="7425559" y="0"/>
                </a:lnTo>
                <a:close/>
              </a:path>
            </a:pathLst>
          </a:custGeom>
          <a:solidFill>
            <a:schemeClr val="accent4">
              <a:lumMod val="75000"/>
              <a:alpha val="47000"/>
            </a:schemeClr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6" name="Serbest Form 95"/>
          <p:cNvSpPr/>
          <p:nvPr/>
        </p:nvSpPr>
        <p:spPr>
          <a:xfrm>
            <a:off x="6195310" y="1036596"/>
            <a:ext cx="1576552" cy="3993250"/>
          </a:xfrm>
          <a:custGeom>
            <a:avLst/>
            <a:gdLst>
              <a:gd name="connsiteX0" fmla="*/ 1560786 w 1576552"/>
              <a:gd name="connsiteY0" fmla="*/ 2617076 h 4035973"/>
              <a:gd name="connsiteX1" fmla="*/ 1545021 w 1576552"/>
              <a:gd name="connsiteY1" fmla="*/ 0 h 4035973"/>
              <a:gd name="connsiteX2" fmla="*/ 47297 w 1576552"/>
              <a:gd name="connsiteY2" fmla="*/ 1481959 h 4035973"/>
              <a:gd name="connsiteX3" fmla="*/ 0 w 1576552"/>
              <a:gd name="connsiteY3" fmla="*/ 4035973 h 4035973"/>
              <a:gd name="connsiteX4" fmla="*/ 1576552 w 1576552"/>
              <a:gd name="connsiteY4" fmla="*/ 2554014 h 4035973"/>
              <a:gd name="connsiteX5" fmla="*/ 1576552 w 1576552"/>
              <a:gd name="connsiteY5" fmla="*/ 2554014 h 4035973"/>
              <a:gd name="connsiteX6" fmla="*/ 31531 w 1576552"/>
              <a:gd name="connsiteY6" fmla="*/ 4035973 h 4035973"/>
              <a:gd name="connsiteX7" fmla="*/ 47297 w 1576552"/>
              <a:gd name="connsiteY7" fmla="*/ 3988676 h 4035973"/>
              <a:gd name="connsiteX8" fmla="*/ 1560786 w 1576552"/>
              <a:gd name="connsiteY8" fmla="*/ 2617076 h 4035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76552" h="4035973">
                <a:moveTo>
                  <a:pt x="1560786" y="2617076"/>
                </a:moveTo>
                <a:lnTo>
                  <a:pt x="1545021" y="0"/>
                </a:lnTo>
                <a:lnTo>
                  <a:pt x="47297" y="1481959"/>
                </a:lnTo>
                <a:lnTo>
                  <a:pt x="0" y="4035973"/>
                </a:lnTo>
                <a:lnTo>
                  <a:pt x="1576552" y="2554014"/>
                </a:lnTo>
                <a:lnTo>
                  <a:pt x="1576552" y="2554014"/>
                </a:lnTo>
                <a:lnTo>
                  <a:pt x="31531" y="4035973"/>
                </a:lnTo>
                <a:lnTo>
                  <a:pt x="47297" y="3988676"/>
                </a:lnTo>
                <a:lnTo>
                  <a:pt x="1560786" y="2617076"/>
                </a:lnTo>
                <a:close/>
              </a:path>
            </a:pathLst>
          </a:custGeom>
          <a:solidFill>
            <a:srgbClr val="FFFF00">
              <a:alpha val="47843"/>
            </a:srgbClr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7" name="Serbest Form 96"/>
          <p:cNvSpPr/>
          <p:nvPr/>
        </p:nvSpPr>
        <p:spPr>
          <a:xfrm>
            <a:off x="267476" y="2532980"/>
            <a:ext cx="5943600" cy="2538189"/>
          </a:xfrm>
          <a:custGeom>
            <a:avLst/>
            <a:gdLst>
              <a:gd name="connsiteX0" fmla="*/ 5896303 w 5943600"/>
              <a:gd name="connsiteY0" fmla="*/ 2585545 h 2601311"/>
              <a:gd name="connsiteX1" fmla="*/ 63062 w 5943600"/>
              <a:gd name="connsiteY1" fmla="*/ 2601311 h 2601311"/>
              <a:gd name="connsiteX2" fmla="*/ 0 w 5943600"/>
              <a:gd name="connsiteY2" fmla="*/ 0 h 2601311"/>
              <a:gd name="connsiteX3" fmla="*/ 5943600 w 5943600"/>
              <a:gd name="connsiteY3" fmla="*/ 31531 h 2601311"/>
              <a:gd name="connsiteX4" fmla="*/ 5896303 w 5943600"/>
              <a:gd name="connsiteY4" fmla="*/ 2585545 h 260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43600" h="2601311">
                <a:moveTo>
                  <a:pt x="5896303" y="2585545"/>
                </a:moveTo>
                <a:lnTo>
                  <a:pt x="63062" y="2601311"/>
                </a:lnTo>
                <a:lnTo>
                  <a:pt x="0" y="0"/>
                </a:lnTo>
                <a:lnTo>
                  <a:pt x="5943600" y="31531"/>
                </a:lnTo>
                <a:lnTo>
                  <a:pt x="5896303" y="2585545"/>
                </a:lnTo>
                <a:close/>
              </a:path>
            </a:pathLst>
          </a:custGeom>
          <a:solidFill>
            <a:srgbClr val="FF0000">
              <a:alpha val="47000"/>
            </a:srgbClr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63" name="Mürekkep 62"/>
              <p14:cNvContentPartPr/>
              <p14:nvPr/>
            </p14:nvContentPartPr>
            <p14:xfrm>
              <a:off x="6375960" y="3170160"/>
              <a:ext cx="1241640" cy="1250280"/>
            </p14:xfrm>
          </p:contentPart>
        </mc:Choice>
        <mc:Fallback xmlns="">
          <p:pic>
            <p:nvPicPr>
              <p:cNvPr id="63" name="Mürekkep 6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366600" y="3160800"/>
                <a:ext cx="1260360" cy="1269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9" name="Mürekkep 68"/>
              <p14:cNvContentPartPr/>
              <p14:nvPr/>
            </p14:nvContentPartPr>
            <p14:xfrm>
              <a:off x="285840" y="5313240"/>
              <a:ext cx="8430120" cy="1402200"/>
            </p14:xfrm>
          </p:contentPart>
        </mc:Choice>
        <mc:Fallback xmlns="">
          <p:pic>
            <p:nvPicPr>
              <p:cNvPr id="69" name="Mürekkep 68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6480" y="5303880"/>
                <a:ext cx="8448840" cy="1420920"/>
              </a:xfrm>
              <a:prstGeom prst="rect">
                <a:avLst/>
              </a:prstGeom>
            </p:spPr>
          </p:pic>
        </mc:Fallback>
      </mc:AlternateContent>
      <p:sp>
        <p:nvSpPr>
          <p:cNvPr id="98" name="Dikdörtgen 97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omeraskerden@hotmail.com.tr</a:t>
            </a:r>
            <a:endParaRPr lang="tr-TR" dirty="0"/>
          </a:p>
        </p:txBody>
      </p:sp>
      <p:sp>
        <p:nvSpPr>
          <p:cNvPr id="99" name="Metin kutusu 98"/>
          <p:cNvSpPr txBox="1"/>
          <p:nvPr/>
        </p:nvSpPr>
        <p:spPr>
          <a:xfrm>
            <a:off x="141920" y="86201"/>
            <a:ext cx="8894576" cy="830997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C00000"/>
                </a:solidFill>
              </a:rPr>
              <a:t>ÖRNEK: 	</a:t>
            </a:r>
            <a:r>
              <a:rPr lang="tr-TR" sz="2400" b="1" dirty="0" smtClean="0"/>
              <a:t>Kenar uzunluğu 3 br,5 br ve 6 br  olan dikdörtgenler   prizmanın hacmi  kaç birim küptür?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7381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9" fill="hold">
                      <p:stCondLst>
                        <p:cond delay="indefinite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6" fill="hold">
                      <p:stCondLst>
                        <p:cond delay="indefinite"/>
                      </p:stCondLst>
                      <p:childTnLst>
                        <p:par>
                          <p:cTn id="417" fill="hold">
                            <p:stCondLst>
                              <p:cond delay="0"/>
                            </p:stCondLst>
                            <p:childTnLst>
                              <p:par>
                                <p:cTn id="4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0" fill="hold">
                      <p:stCondLst>
                        <p:cond delay="indefinite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7" fill="hold">
                      <p:stCondLst>
                        <p:cond delay="indefinite"/>
                      </p:stCondLst>
                      <p:childTnLst>
                        <p:par>
                          <p:cTn id="438" fill="hold">
                            <p:stCondLst>
                              <p:cond delay="0"/>
                            </p:stCondLst>
                            <p:childTnLst>
                              <p:par>
                                <p:cTn id="4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4" fill="hold">
                      <p:stCondLst>
                        <p:cond delay="indefinite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1" fill="hold">
                      <p:stCondLst>
                        <p:cond delay="indefinite"/>
                      </p:stCondLst>
                      <p:childTnLst>
                        <p:par>
                          <p:cTn id="452" fill="hold">
                            <p:stCondLst>
                              <p:cond delay="0"/>
                            </p:stCondLst>
                            <p:childTnLst>
                              <p:par>
                                <p:cTn id="4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8" fill="hold">
                      <p:stCondLst>
                        <p:cond delay="indefinite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5" fill="hold">
                      <p:stCondLst>
                        <p:cond delay="indefinite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2" fill="hold">
                      <p:stCondLst>
                        <p:cond delay="indefinite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9" fill="hold">
                      <p:stCondLst>
                        <p:cond delay="indefinite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6" fill="hold">
                      <p:stCondLst>
                        <p:cond delay="indefinite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0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3" fill="hold">
                      <p:stCondLst>
                        <p:cond delay="indefinite"/>
                      </p:stCondLst>
                      <p:childTnLst>
                        <p:par>
                          <p:cTn id="494" fill="hold">
                            <p:stCondLst>
                              <p:cond delay="0"/>
                            </p:stCondLst>
                            <p:childTnLst>
                              <p:par>
                                <p:cTn id="4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0" fill="hold">
                      <p:stCondLst>
                        <p:cond delay="indefinite"/>
                      </p:stCondLst>
                      <p:childTnLst>
                        <p:par>
                          <p:cTn id="501" fill="hold">
                            <p:stCondLst>
                              <p:cond delay="0"/>
                            </p:stCondLst>
                            <p:childTnLst>
                              <p:par>
                                <p:cTn id="5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7" fill="hold">
                      <p:stCondLst>
                        <p:cond delay="indefinite"/>
                      </p:stCondLst>
                      <p:childTnLst>
                        <p:par>
                          <p:cTn id="508" fill="hold">
                            <p:stCondLst>
                              <p:cond delay="0"/>
                            </p:stCondLst>
                            <p:childTnLst>
                              <p:par>
                                <p:cTn id="5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4" fill="hold">
                      <p:stCondLst>
                        <p:cond delay="indefinite"/>
                      </p:stCondLst>
                      <p:childTnLst>
                        <p:par>
                          <p:cTn id="515" fill="hold">
                            <p:stCondLst>
                              <p:cond delay="0"/>
                            </p:stCondLst>
                            <p:childTnLst>
                              <p:par>
                                <p:cTn id="5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1" fill="hold">
                      <p:stCondLst>
                        <p:cond delay="indefinite"/>
                      </p:stCondLst>
                      <p:childTnLst>
                        <p:par>
                          <p:cTn id="522" fill="hold">
                            <p:stCondLst>
                              <p:cond delay="0"/>
                            </p:stCondLst>
                            <p:childTnLst>
                              <p:par>
                                <p:cTn id="5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8" fill="hold">
                      <p:stCondLst>
                        <p:cond delay="indefinite"/>
                      </p:stCondLst>
                      <p:childTnLst>
                        <p:par>
                          <p:cTn id="529" fill="hold">
                            <p:stCondLst>
                              <p:cond delay="0"/>
                            </p:stCondLst>
                            <p:childTnLst>
                              <p:par>
                                <p:cTn id="5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5" fill="hold">
                      <p:stCondLst>
                        <p:cond delay="indefinite"/>
                      </p:stCondLst>
                      <p:childTnLst>
                        <p:par>
                          <p:cTn id="536" fill="hold">
                            <p:stCondLst>
                              <p:cond delay="0"/>
                            </p:stCondLst>
                            <p:childTnLst>
                              <p:par>
                                <p:cTn id="5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2" fill="hold">
                      <p:stCondLst>
                        <p:cond delay="indefinite"/>
                      </p:stCondLst>
                      <p:childTnLst>
                        <p:par>
                          <p:cTn id="543" fill="hold">
                            <p:stCondLst>
                              <p:cond delay="0"/>
                            </p:stCondLst>
                            <p:childTnLst>
                              <p:par>
                                <p:cTn id="5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9" fill="hold">
                      <p:stCondLst>
                        <p:cond delay="indefinite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6" fill="hold">
                      <p:stCondLst>
                        <p:cond delay="indefinite"/>
                      </p:stCondLst>
                      <p:childTnLst>
                        <p:par>
                          <p:cTn id="557" fill="hold">
                            <p:stCondLst>
                              <p:cond delay="0"/>
                            </p:stCondLst>
                            <p:childTnLst>
                              <p:par>
                                <p:cTn id="5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3" fill="hold">
                      <p:stCondLst>
                        <p:cond delay="indefinite"/>
                      </p:stCondLst>
                      <p:childTnLst>
                        <p:par>
                          <p:cTn id="564" fill="hold">
                            <p:stCondLst>
                              <p:cond delay="0"/>
                            </p:stCondLst>
                            <p:childTnLst>
                              <p:par>
                                <p:cTn id="5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0" fill="hold">
                      <p:stCondLst>
                        <p:cond delay="indefinite"/>
                      </p:stCondLst>
                      <p:childTnLst>
                        <p:par>
                          <p:cTn id="571" fill="hold">
                            <p:stCondLst>
                              <p:cond delay="0"/>
                            </p:stCondLst>
                            <p:childTnLst>
                              <p:par>
                                <p:cTn id="5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7" fill="hold">
                      <p:stCondLst>
                        <p:cond delay="indefinite"/>
                      </p:stCondLst>
                      <p:childTnLst>
                        <p:par>
                          <p:cTn id="578" fill="hold">
                            <p:stCondLst>
                              <p:cond delay="0"/>
                            </p:stCondLst>
                            <p:childTnLst>
                              <p:par>
                                <p:cTn id="5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4" fill="hold">
                      <p:stCondLst>
                        <p:cond delay="indefinite"/>
                      </p:stCondLst>
                      <p:childTnLst>
                        <p:par>
                          <p:cTn id="585" fill="hold">
                            <p:stCondLst>
                              <p:cond delay="0"/>
                            </p:stCondLst>
                            <p:childTnLst>
                              <p:par>
                                <p:cTn id="5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8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1" fill="hold">
                      <p:stCondLst>
                        <p:cond delay="indefinite"/>
                      </p:stCondLst>
                      <p:childTnLst>
                        <p:par>
                          <p:cTn id="592" fill="hold">
                            <p:stCondLst>
                              <p:cond delay="0"/>
                            </p:stCondLst>
                            <p:childTnLst>
                              <p:par>
                                <p:cTn id="5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8" fill="hold">
                      <p:stCondLst>
                        <p:cond delay="indefinite"/>
                      </p:stCondLst>
                      <p:childTnLst>
                        <p:par>
                          <p:cTn id="599" fill="hold">
                            <p:stCondLst>
                              <p:cond delay="0"/>
                            </p:stCondLst>
                            <p:childTnLst>
                              <p:par>
                                <p:cTn id="6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5" fill="hold">
                      <p:stCondLst>
                        <p:cond delay="indefinite"/>
                      </p:stCondLst>
                      <p:childTnLst>
                        <p:par>
                          <p:cTn id="606" fill="hold">
                            <p:stCondLst>
                              <p:cond delay="0"/>
                            </p:stCondLst>
                            <p:childTnLst>
                              <p:par>
                                <p:cTn id="6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2" fill="hold">
                      <p:stCondLst>
                        <p:cond delay="indefinite"/>
                      </p:stCondLst>
                      <p:childTnLst>
                        <p:par>
                          <p:cTn id="613" fill="hold">
                            <p:stCondLst>
                              <p:cond delay="0"/>
                            </p:stCondLst>
                            <p:childTnLst>
                              <p:par>
                                <p:cTn id="6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9" fill="hold">
                      <p:stCondLst>
                        <p:cond delay="indefinite"/>
                      </p:stCondLst>
                      <p:childTnLst>
                        <p:par>
                          <p:cTn id="620" fill="hold">
                            <p:stCondLst>
                              <p:cond delay="0"/>
                            </p:stCondLst>
                            <p:childTnLst>
                              <p:par>
                                <p:cTn id="6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6" fill="hold">
                      <p:stCondLst>
                        <p:cond delay="indefinite"/>
                      </p:stCondLst>
                      <p:childTnLst>
                        <p:par>
                          <p:cTn id="627" fill="hold">
                            <p:stCondLst>
                              <p:cond delay="0"/>
                            </p:stCondLst>
                            <p:childTnLst>
                              <p:par>
                                <p:cTn id="6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3" fill="hold">
                      <p:stCondLst>
                        <p:cond delay="indefinite"/>
                      </p:stCondLst>
                      <p:childTnLst>
                        <p:par>
                          <p:cTn id="634" fill="hold">
                            <p:stCondLst>
                              <p:cond delay="0"/>
                            </p:stCondLst>
                            <p:childTnLst>
                              <p:par>
                                <p:cTn id="6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0" fill="hold">
                      <p:stCondLst>
                        <p:cond delay="indefinite"/>
                      </p:stCondLst>
                      <p:childTnLst>
                        <p:par>
                          <p:cTn id="641" fill="hold">
                            <p:stCondLst>
                              <p:cond delay="0"/>
                            </p:stCondLst>
                            <p:childTnLst>
                              <p:par>
                                <p:cTn id="6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7" fill="hold">
                      <p:stCondLst>
                        <p:cond delay="indefinite"/>
                      </p:stCondLst>
                      <p:childTnLst>
                        <p:par>
                          <p:cTn id="648" fill="hold">
                            <p:stCondLst>
                              <p:cond delay="0"/>
                            </p:stCondLst>
                            <p:childTnLst>
                              <p:par>
                                <p:cTn id="6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4" fill="hold">
                      <p:stCondLst>
                        <p:cond delay="indefinite"/>
                      </p:stCondLst>
                      <p:childTnLst>
                        <p:par>
                          <p:cTn id="655" fill="hold">
                            <p:stCondLst>
                              <p:cond delay="0"/>
                            </p:stCondLst>
                            <p:childTnLst>
                              <p:par>
                                <p:cTn id="6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8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1" fill="hold">
                      <p:stCondLst>
                        <p:cond delay="indefinite"/>
                      </p:stCondLst>
                      <p:childTnLst>
                        <p:par>
                          <p:cTn id="662" fill="hold">
                            <p:stCondLst>
                              <p:cond delay="0"/>
                            </p:stCondLst>
                            <p:childTnLst>
                              <p:par>
                                <p:cTn id="6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8" fill="hold">
                      <p:stCondLst>
                        <p:cond delay="indefinite"/>
                      </p:stCondLst>
                      <p:childTnLst>
                        <p:par>
                          <p:cTn id="669" fill="hold">
                            <p:stCondLst>
                              <p:cond delay="0"/>
                            </p:stCondLst>
                            <p:childTnLst>
                              <p:par>
                                <p:cTn id="6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0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rbest Form 3"/>
          <p:cNvSpPr/>
          <p:nvPr/>
        </p:nvSpPr>
        <p:spPr>
          <a:xfrm>
            <a:off x="1691680" y="1217210"/>
            <a:ext cx="6994392" cy="2522483"/>
          </a:xfrm>
          <a:custGeom>
            <a:avLst/>
            <a:gdLst>
              <a:gd name="connsiteX0" fmla="*/ 5675586 w 5707117"/>
              <a:gd name="connsiteY0" fmla="*/ 15765 h 2758965"/>
              <a:gd name="connsiteX1" fmla="*/ 0 w 5707117"/>
              <a:gd name="connsiteY1" fmla="*/ 0 h 2758965"/>
              <a:gd name="connsiteX2" fmla="*/ 15766 w 5707117"/>
              <a:gd name="connsiteY2" fmla="*/ 2758965 h 2758965"/>
              <a:gd name="connsiteX3" fmla="*/ 5707117 w 5707117"/>
              <a:gd name="connsiteY3" fmla="*/ 2758965 h 2758965"/>
              <a:gd name="connsiteX4" fmla="*/ 5675586 w 5707117"/>
              <a:gd name="connsiteY4" fmla="*/ 15765 h 2758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07117" h="2758965">
                <a:moveTo>
                  <a:pt x="5675586" y="15765"/>
                </a:moveTo>
                <a:lnTo>
                  <a:pt x="0" y="0"/>
                </a:lnTo>
                <a:cubicBezTo>
                  <a:pt x="5255" y="919655"/>
                  <a:pt x="10511" y="1839310"/>
                  <a:pt x="15766" y="2758965"/>
                </a:cubicBezTo>
                <a:lnTo>
                  <a:pt x="5707117" y="2758965"/>
                </a:lnTo>
                <a:lnTo>
                  <a:pt x="5675586" y="15765"/>
                </a:lnTo>
                <a:close/>
              </a:path>
            </a:pathLst>
          </a:custGeom>
          <a:solidFill>
            <a:srgbClr val="92D050">
              <a:alpha val="43137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erbest Form 15"/>
          <p:cNvSpPr/>
          <p:nvPr/>
        </p:nvSpPr>
        <p:spPr>
          <a:xfrm>
            <a:off x="477734" y="1245476"/>
            <a:ext cx="1213945" cy="3641834"/>
          </a:xfrm>
          <a:custGeom>
            <a:avLst/>
            <a:gdLst>
              <a:gd name="connsiteX0" fmla="*/ 1213945 w 1213945"/>
              <a:gd name="connsiteY0" fmla="*/ 2475186 h 3641834"/>
              <a:gd name="connsiteX1" fmla="*/ 31531 w 1213945"/>
              <a:gd name="connsiteY1" fmla="*/ 3641834 h 3641834"/>
              <a:gd name="connsiteX2" fmla="*/ 0 w 1213945"/>
              <a:gd name="connsiteY2" fmla="*/ 1135117 h 3641834"/>
              <a:gd name="connsiteX3" fmla="*/ 1166648 w 1213945"/>
              <a:gd name="connsiteY3" fmla="*/ 0 h 3641834"/>
              <a:gd name="connsiteX4" fmla="*/ 1213945 w 1213945"/>
              <a:gd name="connsiteY4" fmla="*/ 2475186 h 3641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3945" h="3641834">
                <a:moveTo>
                  <a:pt x="1213945" y="2475186"/>
                </a:moveTo>
                <a:lnTo>
                  <a:pt x="31531" y="3641834"/>
                </a:lnTo>
                <a:lnTo>
                  <a:pt x="0" y="1135117"/>
                </a:lnTo>
                <a:lnTo>
                  <a:pt x="1166648" y="0"/>
                </a:lnTo>
                <a:lnTo>
                  <a:pt x="1213945" y="2475186"/>
                </a:lnTo>
                <a:close/>
              </a:path>
            </a:pathLst>
          </a:custGeom>
          <a:solidFill>
            <a:srgbClr val="FFFF00">
              <a:alpha val="52157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utoShape 14"/>
          <p:cNvSpPr>
            <a:spLocks noChangeArrowheads="1"/>
          </p:cNvSpPr>
          <p:nvPr/>
        </p:nvSpPr>
        <p:spPr bwMode="auto">
          <a:xfrm>
            <a:off x="1387518" y="2852936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1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8" name="AutoShape 14"/>
          <p:cNvSpPr>
            <a:spLocks noChangeArrowheads="1"/>
          </p:cNvSpPr>
          <p:nvPr/>
        </p:nvSpPr>
        <p:spPr bwMode="auto">
          <a:xfrm>
            <a:off x="1387518" y="2060848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2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9" name="AutoShape 14"/>
          <p:cNvSpPr>
            <a:spLocks noChangeArrowheads="1"/>
          </p:cNvSpPr>
          <p:nvPr/>
        </p:nvSpPr>
        <p:spPr bwMode="auto">
          <a:xfrm>
            <a:off x="1387518" y="1217210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3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20" name="AutoShape 14"/>
          <p:cNvSpPr>
            <a:spLocks noChangeArrowheads="1"/>
          </p:cNvSpPr>
          <p:nvPr/>
        </p:nvSpPr>
        <p:spPr bwMode="auto">
          <a:xfrm>
            <a:off x="1100473" y="3168193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2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21" name="AutoShape 14"/>
          <p:cNvSpPr>
            <a:spLocks noChangeArrowheads="1"/>
          </p:cNvSpPr>
          <p:nvPr/>
        </p:nvSpPr>
        <p:spPr bwMode="auto">
          <a:xfrm>
            <a:off x="820112" y="3438849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3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22" name="AutoShape 14"/>
          <p:cNvSpPr>
            <a:spLocks noChangeArrowheads="1"/>
          </p:cNvSpPr>
          <p:nvPr/>
        </p:nvSpPr>
        <p:spPr bwMode="auto">
          <a:xfrm>
            <a:off x="511029" y="3739693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4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23" name="AutoShape 14"/>
          <p:cNvSpPr>
            <a:spLocks noChangeArrowheads="1"/>
          </p:cNvSpPr>
          <p:nvPr/>
        </p:nvSpPr>
        <p:spPr bwMode="auto">
          <a:xfrm>
            <a:off x="2387595" y="2867349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2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24" name="AutoShape 14"/>
          <p:cNvSpPr>
            <a:spLocks noChangeArrowheads="1"/>
          </p:cNvSpPr>
          <p:nvPr/>
        </p:nvSpPr>
        <p:spPr bwMode="auto">
          <a:xfrm>
            <a:off x="3381962" y="2867349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3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25" name="AutoShape 14"/>
          <p:cNvSpPr>
            <a:spLocks noChangeArrowheads="1"/>
          </p:cNvSpPr>
          <p:nvPr/>
        </p:nvSpPr>
        <p:spPr bwMode="auto">
          <a:xfrm>
            <a:off x="4355976" y="2852936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4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26" name="AutoShape 14"/>
          <p:cNvSpPr>
            <a:spLocks noChangeArrowheads="1"/>
          </p:cNvSpPr>
          <p:nvPr/>
        </p:nvSpPr>
        <p:spPr bwMode="auto">
          <a:xfrm>
            <a:off x="5364088" y="2852936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5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27" name="AutoShape 14"/>
          <p:cNvSpPr>
            <a:spLocks noChangeArrowheads="1"/>
          </p:cNvSpPr>
          <p:nvPr/>
        </p:nvSpPr>
        <p:spPr bwMode="auto">
          <a:xfrm>
            <a:off x="6372200" y="2852936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6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28" name="AutoShape 14"/>
          <p:cNvSpPr>
            <a:spLocks noChangeArrowheads="1"/>
          </p:cNvSpPr>
          <p:nvPr/>
        </p:nvSpPr>
        <p:spPr bwMode="auto">
          <a:xfrm>
            <a:off x="7372764" y="2852936"/>
            <a:ext cx="1287122" cy="1143000"/>
          </a:xfrm>
          <a:prstGeom prst="cube">
            <a:avLst>
              <a:gd name="adj" fmla="val 25000"/>
            </a:avLst>
          </a:prstGeom>
          <a:solidFill>
            <a:srgbClr val="96969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tr-TR" sz="3200" b="1" dirty="0" smtClean="0">
                <a:solidFill>
                  <a:schemeClr val="bg1"/>
                </a:solidFill>
              </a:rPr>
              <a:t>7</a:t>
            </a:r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33" name="AutoShape 14"/>
          <p:cNvSpPr>
            <a:spLocks noChangeArrowheads="1"/>
          </p:cNvSpPr>
          <p:nvPr/>
        </p:nvSpPr>
        <p:spPr bwMode="auto">
          <a:xfrm>
            <a:off x="1117714" y="2360210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55" name="AutoShape 14"/>
          <p:cNvSpPr>
            <a:spLocks noChangeArrowheads="1"/>
          </p:cNvSpPr>
          <p:nvPr/>
        </p:nvSpPr>
        <p:spPr bwMode="auto">
          <a:xfrm>
            <a:off x="820112" y="2620030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56" name="AutoShape 14"/>
          <p:cNvSpPr>
            <a:spLocks noChangeArrowheads="1"/>
          </p:cNvSpPr>
          <p:nvPr/>
        </p:nvSpPr>
        <p:spPr bwMode="auto">
          <a:xfrm>
            <a:off x="511029" y="2919210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57" name="AutoShape 14"/>
          <p:cNvSpPr>
            <a:spLocks noChangeArrowheads="1"/>
          </p:cNvSpPr>
          <p:nvPr/>
        </p:nvSpPr>
        <p:spPr bwMode="auto">
          <a:xfrm>
            <a:off x="2404836" y="2025193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58" name="AutoShape 14"/>
          <p:cNvSpPr>
            <a:spLocks noChangeArrowheads="1"/>
          </p:cNvSpPr>
          <p:nvPr/>
        </p:nvSpPr>
        <p:spPr bwMode="auto">
          <a:xfrm>
            <a:off x="3400765" y="2025193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59" name="AutoShape 14"/>
          <p:cNvSpPr>
            <a:spLocks noChangeArrowheads="1"/>
          </p:cNvSpPr>
          <p:nvPr/>
        </p:nvSpPr>
        <p:spPr bwMode="auto">
          <a:xfrm>
            <a:off x="4355976" y="2025193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60" name="AutoShape 14"/>
          <p:cNvSpPr>
            <a:spLocks noChangeArrowheads="1"/>
          </p:cNvSpPr>
          <p:nvPr/>
        </p:nvSpPr>
        <p:spPr bwMode="auto">
          <a:xfrm>
            <a:off x="5364088" y="2025193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61" name="AutoShape 14"/>
          <p:cNvSpPr>
            <a:spLocks noChangeArrowheads="1"/>
          </p:cNvSpPr>
          <p:nvPr/>
        </p:nvSpPr>
        <p:spPr bwMode="auto">
          <a:xfrm>
            <a:off x="6372200" y="2025193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62" name="AutoShape 14"/>
          <p:cNvSpPr>
            <a:spLocks noChangeArrowheads="1"/>
          </p:cNvSpPr>
          <p:nvPr/>
        </p:nvSpPr>
        <p:spPr bwMode="auto">
          <a:xfrm>
            <a:off x="7398950" y="2025193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63" name="AutoShape 14"/>
          <p:cNvSpPr>
            <a:spLocks noChangeArrowheads="1"/>
          </p:cNvSpPr>
          <p:nvPr/>
        </p:nvSpPr>
        <p:spPr bwMode="auto">
          <a:xfrm>
            <a:off x="2404836" y="1204710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64" name="AutoShape 14"/>
          <p:cNvSpPr>
            <a:spLocks noChangeArrowheads="1"/>
          </p:cNvSpPr>
          <p:nvPr/>
        </p:nvSpPr>
        <p:spPr bwMode="auto">
          <a:xfrm>
            <a:off x="3396042" y="1204710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65" name="AutoShape 14"/>
          <p:cNvSpPr>
            <a:spLocks noChangeArrowheads="1"/>
          </p:cNvSpPr>
          <p:nvPr/>
        </p:nvSpPr>
        <p:spPr bwMode="auto">
          <a:xfrm>
            <a:off x="4355976" y="1217210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66" name="AutoShape 14"/>
          <p:cNvSpPr>
            <a:spLocks noChangeArrowheads="1"/>
          </p:cNvSpPr>
          <p:nvPr/>
        </p:nvSpPr>
        <p:spPr bwMode="auto">
          <a:xfrm>
            <a:off x="5364088" y="1204710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67" name="AutoShape 14"/>
          <p:cNvSpPr>
            <a:spLocks noChangeArrowheads="1"/>
          </p:cNvSpPr>
          <p:nvPr/>
        </p:nvSpPr>
        <p:spPr bwMode="auto">
          <a:xfrm>
            <a:off x="6372200" y="1217210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68" name="AutoShape 14"/>
          <p:cNvSpPr>
            <a:spLocks noChangeArrowheads="1"/>
          </p:cNvSpPr>
          <p:nvPr/>
        </p:nvSpPr>
        <p:spPr bwMode="auto">
          <a:xfrm>
            <a:off x="7398950" y="1217210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69" name="AutoShape 14"/>
          <p:cNvSpPr>
            <a:spLocks noChangeArrowheads="1"/>
          </p:cNvSpPr>
          <p:nvPr/>
        </p:nvSpPr>
        <p:spPr bwMode="auto">
          <a:xfrm>
            <a:off x="1117714" y="1512320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70" name="AutoShape 14"/>
          <p:cNvSpPr>
            <a:spLocks noChangeArrowheads="1"/>
          </p:cNvSpPr>
          <p:nvPr/>
        </p:nvSpPr>
        <p:spPr bwMode="auto">
          <a:xfrm>
            <a:off x="820112" y="1788710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71" name="AutoShape 14"/>
          <p:cNvSpPr>
            <a:spLocks noChangeArrowheads="1"/>
          </p:cNvSpPr>
          <p:nvPr/>
        </p:nvSpPr>
        <p:spPr bwMode="auto">
          <a:xfrm>
            <a:off x="511029" y="2083820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72" name="AutoShape 14"/>
          <p:cNvSpPr>
            <a:spLocks noChangeArrowheads="1"/>
          </p:cNvSpPr>
          <p:nvPr/>
        </p:nvSpPr>
        <p:spPr bwMode="auto">
          <a:xfrm>
            <a:off x="2108920" y="3168193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73" name="AutoShape 14"/>
          <p:cNvSpPr>
            <a:spLocks noChangeArrowheads="1"/>
          </p:cNvSpPr>
          <p:nvPr/>
        </p:nvSpPr>
        <p:spPr bwMode="auto">
          <a:xfrm>
            <a:off x="1798151" y="3454250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74" name="AutoShape 14"/>
          <p:cNvSpPr>
            <a:spLocks noChangeArrowheads="1"/>
          </p:cNvSpPr>
          <p:nvPr/>
        </p:nvSpPr>
        <p:spPr bwMode="auto">
          <a:xfrm>
            <a:off x="1556140" y="3739693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80" name="AutoShape 14"/>
          <p:cNvSpPr>
            <a:spLocks noChangeArrowheads="1"/>
          </p:cNvSpPr>
          <p:nvPr/>
        </p:nvSpPr>
        <p:spPr bwMode="auto">
          <a:xfrm>
            <a:off x="3079062" y="3152792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81" name="AutoShape 14"/>
          <p:cNvSpPr>
            <a:spLocks noChangeArrowheads="1"/>
          </p:cNvSpPr>
          <p:nvPr/>
        </p:nvSpPr>
        <p:spPr bwMode="auto">
          <a:xfrm>
            <a:off x="2768293" y="3438849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82" name="AutoShape 14"/>
          <p:cNvSpPr>
            <a:spLocks noChangeArrowheads="1"/>
          </p:cNvSpPr>
          <p:nvPr/>
        </p:nvSpPr>
        <p:spPr bwMode="auto">
          <a:xfrm>
            <a:off x="2526282" y="3724292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83" name="AutoShape 14"/>
          <p:cNvSpPr>
            <a:spLocks noChangeArrowheads="1"/>
          </p:cNvSpPr>
          <p:nvPr/>
        </p:nvSpPr>
        <p:spPr bwMode="auto">
          <a:xfrm>
            <a:off x="4102196" y="3173775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84" name="AutoShape 14"/>
          <p:cNvSpPr>
            <a:spLocks noChangeArrowheads="1"/>
          </p:cNvSpPr>
          <p:nvPr/>
        </p:nvSpPr>
        <p:spPr bwMode="auto">
          <a:xfrm>
            <a:off x="3791427" y="3459832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85" name="AutoShape 14"/>
          <p:cNvSpPr>
            <a:spLocks noChangeArrowheads="1"/>
          </p:cNvSpPr>
          <p:nvPr/>
        </p:nvSpPr>
        <p:spPr bwMode="auto">
          <a:xfrm>
            <a:off x="3549416" y="3745275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86" name="AutoShape 14"/>
          <p:cNvSpPr>
            <a:spLocks noChangeArrowheads="1"/>
          </p:cNvSpPr>
          <p:nvPr/>
        </p:nvSpPr>
        <p:spPr bwMode="auto">
          <a:xfrm>
            <a:off x="5056526" y="3173775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87" name="AutoShape 14"/>
          <p:cNvSpPr>
            <a:spLocks noChangeArrowheads="1"/>
          </p:cNvSpPr>
          <p:nvPr/>
        </p:nvSpPr>
        <p:spPr bwMode="auto">
          <a:xfrm>
            <a:off x="4745757" y="3459832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88" name="AutoShape 14"/>
          <p:cNvSpPr>
            <a:spLocks noChangeArrowheads="1"/>
          </p:cNvSpPr>
          <p:nvPr/>
        </p:nvSpPr>
        <p:spPr bwMode="auto">
          <a:xfrm>
            <a:off x="4503746" y="3745275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89" name="AutoShape 14"/>
          <p:cNvSpPr>
            <a:spLocks noChangeArrowheads="1"/>
          </p:cNvSpPr>
          <p:nvPr/>
        </p:nvSpPr>
        <p:spPr bwMode="auto">
          <a:xfrm>
            <a:off x="6101637" y="3152792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90" name="AutoShape 14"/>
          <p:cNvSpPr>
            <a:spLocks noChangeArrowheads="1"/>
          </p:cNvSpPr>
          <p:nvPr/>
        </p:nvSpPr>
        <p:spPr bwMode="auto">
          <a:xfrm>
            <a:off x="5790868" y="3438849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91" name="AutoShape 14"/>
          <p:cNvSpPr>
            <a:spLocks noChangeArrowheads="1"/>
          </p:cNvSpPr>
          <p:nvPr/>
        </p:nvSpPr>
        <p:spPr bwMode="auto">
          <a:xfrm>
            <a:off x="5548857" y="3724292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92" name="AutoShape 14"/>
          <p:cNvSpPr>
            <a:spLocks noChangeArrowheads="1"/>
          </p:cNvSpPr>
          <p:nvPr/>
        </p:nvSpPr>
        <p:spPr bwMode="auto">
          <a:xfrm>
            <a:off x="7066158" y="3160052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93" name="AutoShape 14"/>
          <p:cNvSpPr>
            <a:spLocks noChangeArrowheads="1"/>
          </p:cNvSpPr>
          <p:nvPr/>
        </p:nvSpPr>
        <p:spPr bwMode="auto">
          <a:xfrm>
            <a:off x="6755389" y="3446109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94" name="AutoShape 14"/>
          <p:cNvSpPr>
            <a:spLocks noChangeArrowheads="1"/>
          </p:cNvSpPr>
          <p:nvPr/>
        </p:nvSpPr>
        <p:spPr bwMode="auto">
          <a:xfrm>
            <a:off x="6513378" y="3731552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95" name="AutoShape 14"/>
          <p:cNvSpPr>
            <a:spLocks noChangeArrowheads="1"/>
          </p:cNvSpPr>
          <p:nvPr/>
        </p:nvSpPr>
        <p:spPr bwMode="auto">
          <a:xfrm>
            <a:off x="2108920" y="2356869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96" name="AutoShape 14"/>
          <p:cNvSpPr>
            <a:spLocks noChangeArrowheads="1"/>
          </p:cNvSpPr>
          <p:nvPr/>
        </p:nvSpPr>
        <p:spPr bwMode="auto">
          <a:xfrm>
            <a:off x="1798151" y="2642926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97" name="AutoShape 14"/>
          <p:cNvSpPr>
            <a:spLocks noChangeArrowheads="1"/>
          </p:cNvSpPr>
          <p:nvPr/>
        </p:nvSpPr>
        <p:spPr bwMode="auto">
          <a:xfrm>
            <a:off x="1556140" y="2928369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98" name="AutoShape 14"/>
          <p:cNvSpPr>
            <a:spLocks noChangeArrowheads="1"/>
          </p:cNvSpPr>
          <p:nvPr/>
        </p:nvSpPr>
        <p:spPr bwMode="auto">
          <a:xfrm>
            <a:off x="3079062" y="2341468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99" name="AutoShape 14"/>
          <p:cNvSpPr>
            <a:spLocks noChangeArrowheads="1"/>
          </p:cNvSpPr>
          <p:nvPr/>
        </p:nvSpPr>
        <p:spPr bwMode="auto">
          <a:xfrm>
            <a:off x="2768293" y="2627525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00" name="AutoShape 14"/>
          <p:cNvSpPr>
            <a:spLocks noChangeArrowheads="1"/>
          </p:cNvSpPr>
          <p:nvPr/>
        </p:nvSpPr>
        <p:spPr bwMode="auto">
          <a:xfrm>
            <a:off x="2526282" y="2912968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01" name="AutoShape 14"/>
          <p:cNvSpPr>
            <a:spLocks noChangeArrowheads="1"/>
          </p:cNvSpPr>
          <p:nvPr/>
        </p:nvSpPr>
        <p:spPr bwMode="auto">
          <a:xfrm>
            <a:off x="4102196" y="2362451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02" name="AutoShape 14"/>
          <p:cNvSpPr>
            <a:spLocks noChangeArrowheads="1"/>
          </p:cNvSpPr>
          <p:nvPr/>
        </p:nvSpPr>
        <p:spPr bwMode="auto">
          <a:xfrm>
            <a:off x="3791427" y="2648508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03" name="AutoShape 14"/>
          <p:cNvSpPr>
            <a:spLocks noChangeArrowheads="1"/>
          </p:cNvSpPr>
          <p:nvPr/>
        </p:nvSpPr>
        <p:spPr bwMode="auto">
          <a:xfrm>
            <a:off x="3549416" y="2933951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04" name="AutoShape 14"/>
          <p:cNvSpPr>
            <a:spLocks noChangeArrowheads="1"/>
          </p:cNvSpPr>
          <p:nvPr/>
        </p:nvSpPr>
        <p:spPr bwMode="auto">
          <a:xfrm>
            <a:off x="5056526" y="2362451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05" name="AutoShape 14"/>
          <p:cNvSpPr>
            <a:spLocks noChangeArrowheads="1"/>
          </p:cNvSpPr>
          <p:nvPr/>
        </p:nvSpPr>
        <p:spPr bwMode="auto">
          <a:xfrm>
            <a:off x="4745757" y="2648508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06" name="AutoShape 14"/>
          <p:cNvSpPr>
            <a:spLocks noChangeArrowheads="1"/>
          </p:cNvSpPr>
          <p:nvPr/>
        </p:nvSpPr>
        <p:spPr bwMode="auto">
          <a:xfrm>
            <a:off x="4503746" y="2933951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07" name="AutoShape 14"/>
          <p:cNvSpPr>
            <a:spLocks noChangeArrowheads="1"/>
          </p:cNvSpPr>
          <p:nvPr/>
        </p:nvSpPr>
        <p:spPr bwMode="auto">
          <a:xfrm>
            <a:off x="6101637" y="2341468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08" name="AutoShape 14"/>
          <p:cNvSpPr>
            <a:spLocks noChangeArrowheads="1"/>
          </p:cNvSpPr>
          <p:nvPr/>
        </p:nvSpPr>
        <p:spPr bwMode="auto">
          <a:xfrm>
            <a:off x="5790868" y="2627525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09" name="AutoShape 14"/>
          <p:cNvSpPr>
            <a:spLocks noChangeArrowheads="1"/>
          </p:cNvSpPr>
          <p:nvPr/>
        </p:nvSpPr>
        <p:spPr bwMode="auto">
          <a:xfrm>
            <a:off x="5548857" y="2912968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10" name="AutoShape 14"/>
          <p:cNvSpPr>
            <a:spLocks noChangeArrowheads="1"/>
          </p:cNvSpPr>
          <p:nvPr/>
        </p:nvSpPr>
        <p:spPr bwMode="auto">
          <a:xfrm>
            <a:off x="7066158" y="2348728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11" name="AutoShape 14"/>
          <p:cNvSpPr>
            <a:spLocks noChangeArrowheads="1"/>
          </p:cNvSpPr>
          <p:nvPr/>
        </p:nvSpPr>
        <p:spPr bwMode="auto">
          <a:xfrm>
            <a:off x="6755389" y="2634785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12" name="AutoShape 14"/>
          <p:cNvSpPr>
            <a:spLocks noChangeArrowheads="1"/>
          </p:cNvSpPr>
          <p:nvPr/>
        </p:nvSpPr>
        <p:spPr bwMode="auto">
          <a:xfrm>
            <a:off x="6513378" y="2920228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13" name="AutoShape 14"/>
          <p:cNvSpPr>
            <a:spLocks noChangeArrowheads="1"/>
          </p:cNvSpPr>
          <p:nvPr/>
        </p:nvSpPr>
        <p:spPr bwMode="auto">
          <a:xfrm>
            <a:off x="2108920" y="1507103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14" name="AutoShape 14"/>
          <p:cNvSpPr>
            <a:spLocks noChangeArrowheads="1"/>
          </p:cNvSpPr>
          <p:nvPr/>
        </p:nvSpPr>
        <p:spPr bwMode="auto">
          <a:xfrm>
            <a:off x="1798151" y="1793160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15" name="AutoShape 14"/>
          <p:cNvSpPr>
            <a:spLocks noChangeArrowheads="1"/>
          </p:cNvSpPr>
          <p:nvPr/>
        </p:nvSpPr>
        <p:spPr bwMode="auto">
          <a:xfrm>
            <a:off x="1556140" y="2078603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16" name="AutoShape 14"/>
          <p:cNvSpPr>
            <a:spLocks noChangeArrowheads="1"/>
          </p:cNvSpPr>
          <p:nvPr/>
        </p:nvSpPr>
        <p:spPr bwMode="auto">
          <a:xfrm>
            <a:off x="3079062" y="1491702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17" name="AutoShape 14"/>
          <p:cNvSpPr>
            <a:spLocks noChangeArrowheads="1"/>
          </p:cNvSpPr>
          <p:nvPr/>
        </p:nvSpPr>
        <p:spPr bwMode="auto">
          <a:xfrm>
            <a:off x="2768293" y="1777759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18" name="AutoShape 14"/>
          <p:cNvSpPr>
            <a:spLocks noChangeArrowheads="1"/>
          </p:cNvSpPr>
          <p:nvPr/>
        </p:nvSpPr>
        <p:spPr bwMode="auto">
          <a:xfrm>
            <a:off x="2526282" y="2063202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19" name="AutoShape 14"/>
          <p:cNvSpPr>
            <a:spLocks noChangeArrowheads="1"/>
          </p:cNvSpPr>
          <p:nvPr/>
        </p:nvSpPr>
        <p:spPr bwMode="auto">
          <a:xfrm>
            <a:off x="4102196" y="1512685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20" name="AutoShape 14"/>
          <p:cNvSpPr>
            <a:spLocks noChangeArrowheads="1"/>
          </p:cNvSpPr>
          <p:nvPr/>
        </p:nvSpPr>
        <p:spPr bwMode="auto">
          <a:xfrm>
            <a:off x="3791427" y="1798742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21" name="AutoShape 14"/>
          <p:cNvSpPr>
            <a:spLocks noChangeArrowheads="1"/>
          </p:cNvSpPr>
          <p:nvPr/>
        </p:nvSpPr>
        <p:spPr bwMode="auto">
          <a:xfrm>
            <a:off x="3549416" y="2084185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22" name="AutoShape 14"/>
          <p:cNvSpPr>
            <a:spLocks noChangeArrowheads="1"/>
          </p:cNvSpPr>
          <p:nvPr/>
        </p:nvSpPr>
        <p:spPr bwMode="auto">
          <a:xfrm>
            <a:off x="5056526" y="1512685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23" name="AutoShape 14"/>
          <p:cNvSpPr>
            <a:spLocks noChangeArrowheads="1"/>
          </p:cNvSpPr>
          <p:nvPr/>
        </p:nvSpPr>
        <p:spPr bwMode="auto">
          <a:xfrm>
            <a:off x="4745757" y="1798742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24" name="AutoShape 14"/>
          <p:cNvSpPr>
            <a:spLocks noChangeArrowheads="1"/>
          </p:cNvSpPr>
          <p:nvPr/>
        </p:nvSpPr>
        <p:spPr bwMode="auto">
          <a:xfrm>
            <a:off x="4503746" y="2084185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25" name="AutoShape 14"/>
          <p:cNvSpPr>
            <a:spLocks noChangeArrowheads="1"/>
          </p:cNvSpPr>
          <p:nvPr/>
        </p:nvSpPr>
        <p:spPr bwMode="auto">
          <a:xfrm>
            <a:off x="6101637" y="1491702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26" name="AutoShape 14"/>
          <p:cNvSpPr>
            <a:spLocks noChangeArrowheads="1"/>
          </p:cNvSpPr>
          <p:nvPr/>
        </p:nvSpPr>
        <p:spPr bwMode="auto">
          <a:xfrm>
            <a:off x="5790868" y="1777759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27" name="AutoShape 14"/>
          <p:cNvSpPr>
            <a:spLocks noChangeArrowheads="1"/>
          </p:cNvSpPr>
          <p:nvPr/>
        </p:nvSpPr>
        <p:spPr bwMode="auto">
          <a:xfrm>
            <a:off x="5548857" y="2063202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28" name="AutoShape 14"/>
          <p:cNvSpPr>
            <a:spLocks noChangeArrowheads="1"/>
          </p:cNvSpPr>
          <p:nvPr/>
        </p:nvSpPr>
        <p:spPr bwMode="auto">
          <a:xfrm>
            <a:off x="7066158" y="1498962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29" name="AutoShape 14"/>
          <p:cNvSpPr>
            <a:spLocks noChangeArrowheads="1"/>
          </p:cNvSpPr>
          <p:nvPr/>
        </p:nvSpPr>
        <p:spPr bwMode="auto">
          <a:xfrm>
            <a:off x="6755389" y="1785019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30" name="AutoShape 14"/>
          <p:cNvSpPr>
            <a:spLocks noChangeArrowheads="1"/>
          </p:cNvSpPr>
          <p:nvPr/>
        </p:nvSpPr>
        <p:spPr bwMode="auto">
          <a:xfrm>
            <a:off x="6513378" y="2070462"/>
            <a:ext cx="1287122" cy="11430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tr-TR" sz="3200" b="1" dirty="0">
              <a:solidFill>
                <a:schemeClr val="bg1"/>
              </a:solidFill>
            </a:endParaRPr>
          </a:p>
        </p:txBody>
      </p:sp>
      <p:sp>
        <p:nvSpPr>
          <p:cNvPr id="131" name="Serbest Form 130"/>
          <p:cNvSpPr/>
          <p:nvPr/>
        </p:nvSpPr>
        <p:spPr>
          <a:xfrm>
            <a:off x="511029" y="2341468"/>
            <a:ext cx="7013300" cy="2546807"/>
          </a:xfrm>
          <a:custGeom>
            <a:avLst/>
            <a:gdLst>
              <a:gd name="connsiteX0" fmla="*/ 5675586 w 5707117"/>
              <a:gd name="connsiteY0" fmla="*/ 15765 h 2758965"/>
              <a:gd name="connsiteX1" fmla="*/ 0 w 5707117"/>
              <a:gd name="connsiteY1" fmla="*/ 0 h 2758965"/>
              <a:gd name="connsiteX2" fmla="*/ 15766 w 5707117"/>
              <a:gd name="connsiteY2" fmla="*/ 2758965 h 2758965"/>
              <a:gd name="connsiteX3" fmla="*/ 5707117 w 5707117"/>
              <a:gd name="connsiteY3" fmla="*/ 2758965 h 2758965"/>
              <a:gd name="connsiteX4" fmla="*/ 5675586 w 5707117"/>
              <a:gd name="connsiteY4" fmla="*/ 15765 h 2758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07117" h="2758965">
                <a:moveTo>
                  <a:pt x="5675586" y="15765"/>
                </a:moveTo>
                <a:lnTo>
                  <a:pt x="0" y="0"/>
                </a:lnTo>
                <a:cubicBezTo>
                  <a:pt x="5255" y="919655"/>
                  <a:pt x="10511" y="1839310"/>
                  <a:pt x="15766" y="2758965"/>
                </a:cubicBezTo>
                <a:lnTo>
                  <a:pt x="5707117" y="2758965"/>
                </a:lnTo>
                <a:lnTo>
                  <a:pt x="5675586" y="15765"/>
                </a:lnTo>
                <a:close/>
              </a:path>
            </a:pathLst>
          </a:custGeom>
          <a:solidFill>
            <a:srgbClr val="92D050">
              <a:alpha val="43137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2" name="Serbest Form 131"/>
          <p:cNvSpPr/>
          <p:nvPr/>
        </p:nvSpPr>
        <p:spPr>
          <a:xfrm>
            <a:off x="7435538" y="1225458"/>
            <a:ext cx="1213945" cy="3641834"/>
          </a:xfrm>
          <a:custGeom>
            <a:avLst/>
            <a:gdLst>
              <a:gd name="connsiteX0" fmla="*/ 1213945 w 1213945"/>
              <a:gd name="connsiteY0" fmla="*/ 2475186 h 3641834"/>
              <a:gd name="connsiteX1" fmla="*/ 31531 w 1213945"/>
              <a:gd name="connsiteY1" fmla="*/ 3641834 h 3641834"/>
              <a:gd name="connsiteX2" fmla="*/ 0 w 1213945"/>
              <a:gd name="connsiteY2" fmla="*/ 1135117 h 3641834"/>
              <a:gd name="connsiteX3" fmla="*/ 1166648 w 1213945"/>
              <a:gd name="connsiteY3" fmla="*/ 0 h 3641834"/>
              <a:gd name="connsiteX4" fmla="*/ 1213945 w 1213945"/>
              <a:gd name="connsiteY4" fmla="*/ 2475186 h 3641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3945" h="3641834">
                <a:moveTo>
                  <a:pt x="1213945" y="2475186"/>
                </a:moveTo>
                <a:lnTo>
                  <a:pt x="31531" y="3641834"/>
                </a:lnTo>
                <a:lnTo>
                  <a:pt x="0" y="1135117"/>
                </a:lnTo>
                <a:lnTo>
                  <a:pt x="1166648" y="0"/>
                </a:lnTo>
                <a:lnTo>
                  <a:pt x="1213945" y="2475186"/>
                </a:lnTo>
                <a:close/>
              </a:path>
            </a:pathLst>
          </a:custGeom>
          <a:solidFill>
            <a:srgbClr val="FFFF00">
              <a:alpha val="52157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3" name="Serbest Form 132"/>
          <p:cNvSpPr/>
          <p:nvPr/>
        </p:nvSpPr>
        <p:spPr>
          <a:xfrm>
            <a:off x="472966" y="1198179"/>
            <a:ext cx="8182303" cy="1182414"/>
          </a:xfrm>
          <a:custGeom>
            <a:avLst/>
            <a:gdLst>
              <a:gd name="connsiteX0" fmla="*/ 8182303 w 8182303"/>
              <a:gd name="connsiteY0" fmla="*/ 0 h 1182414"/>
              <a:gd name="connsiteX1" fmla="*/ 1150882 w 8182303"/>
              <a:gd name="connsiteY1" fmla="*/ 15766 h 1182414"/>
              <a:gd name="connsiteX2" fmla="*/ 0 w 8182303"/>
              <a:gd name="connsiteY2" fmla="*/ 1182414 h 1182414"/>
              <a:gd name="connsiteX3" fmla="*/ 7015655 w 8182303"/>
              <a:gd name="connsiteY3" fmla="*/ 1182414 h 1182414"/>
              <a:gd name="connsiteX4" fmla="*/ 8182303 w 8182303"/>
              <a:gd name="connsiteY4" fmla="*/ 0 h 1182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82303" h="1182414">
                <a:moveTo>
                  <a:pt x="8182303" y="0"/>
                </a:moveTo>
                <a:lnTo>
                  <a:pt x="1150882" y="15766"/>
                </a:lnTo>
                <a:lnTo>
                  <a:pt x="0" y="1182414"/>
                </a:lnTo>
                <a:lnTo>
                  <a:pt x="7015655" y="1182414"/>
                </a:lnTo>
                <a:lnTo>
                  <a:pt x="8182303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47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34" name="Mürekkep 133"/>
              <p14:cNvContentPartPr/>
              <p14:nvPr/>
            </p14:nvContentPartPr>
            <p14:xfrm>
              <a:off x="857520" y="1661040"/>
              <a:ext cx="7742160" cy="2982600"/>
            </p14:xfrm>
          </p:contentPart>
        </mc:Choice>
        <mc:Fallback xmlns="">
          <p:pic>
            <p:nvPicPr>
              <p:cNvPr id="134" name="Mürekkep 13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48160" y="1651680"/>
                <a:ext cx="7760880" cy="300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35" name="Mürekkep 134"/>
              <p14:cNvContentPartPr/>
              <p14:nvPr/>
            </p14:nvContentPartPr>
            <p14:xfrm>
              <a:off x="196560" y="5411520"/>
              <a:ext cx="8992440" cy="1143360"/>
            </p14:xfrm>
          </p:contentPart>
        </mc:Choice>
        <mc:Fallback xmlns="">
          <p:pic>
            <p:nvPicPr>
              <p:cNvPr id="135" name="Mürekkep 13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87200" y="5402160"/>
                <a:ext cx="9011160" cy="1162080"/>
              </a:xfrm>
              <a:prstGeom prst="rect">
                <a:avLst/>
              </a:prstGeom>
            </p:spPr>
          </p:pic>
        </mc:Fallback>
      </mc:AlternateContent>
      <p:sp>
        <p:nvSpPr>
          <p:cNvPr id="136" name="Dikdörtgen 135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omeraskerden@hotmail.com.tr</a:t>
            </a:r>
            <a:endParaRPr lang="tr-TR" dirty="0"/>
          </a:p>
        </p:txBody>
      </p:sp>
      <p:sp>
        <p:nvSpPr>
          <p:cNvPr id="137" name="Metin kutusu 136"/>
          <p:cNvSpPr txBox="1"/>
          <p:nvPr/>
        </p:nvSpPr>
        <p:spPr>
          <a:xfrm>
            <a:off x="141920" y="86201"/>
            <a:ext cx="8894576" cy="830997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C00000"/>
                </a:solidFill>
              </a:rPr>
              <a:t>ÖRNEK:                </a:t>
            </a:r>
            <a:r>
              <a:rPr lang="tr-TR" sz="2400" b="1" dirty="0" smtClean="0"/>
              <a:t>Kenar uzunluğu 3 br,4 br ve 7 br olan dikdörtgenler   prizmasının hacmi  kaç birim küptür?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7381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9" fill="hold">
                      <p:stCondLst>
                        <p:cond delay="indefinite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6" fill="hold">
                      <p:stCondLst>
                        <p:cond delay="indefinite"/>
                      </p:stCondLst>
                      <p:childTnLst>
                        <p:par>
                          <p:cTn id="417" fill="hold">
                            <p:stCondLst>
                              <p:cond delay="0"/>
                            </p:stCondLst>
                            <p:childTnLst>
                              <p:par>
                                <p:cTn id="4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0" fill="hold">
                      <p:stCondLst>
                        <p:cond delay="indefinite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4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7" fill="hold">
                      <p:stCondLst>
                        <p:cond delay="indefinite"/>
                      </p:stCondLst>
                      <p:childTnLst>
                        <p:par>
                          <p:cTn id="438" fill="hold">
                            <p:stCondLst>
                              <p:cond delay="0"/>
                            </p:stCondLst>
                            <p:childTnLst>
                              <p:par>
                                <p:cTn id="4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1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2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4" fill="hold">
                      <p:stCondLst>
                        <p:cond delay="indefinite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1" fill="hold">
                      <p:stCondLst>
                        <p:cond delay="indefinite"/>
                      </p:stCondLst>
                      <p:childTnLst>
                        <p:par>
                          <p:cTn id="452" fill="hold">
                            <p:stCondLst>
                              <p:cond delay="0"/>
                            </p:stCondLst>
                            <p:childTnLst>
                              <p:par>
                                <p:cTn id="4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5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8" fill="hold">
                      <p:stCondLst>
                        <p:cond delay="indefinite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2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5" fill="hold">
                      <p:stCondLst>
                        <p:cond delay="indefinite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2" fill="hold">
                      <p:stCondLst>
                        <p:cond delay="indefinite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6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9" fill="hold">
                      <p:stCondLst>
                        <p:cond delay="indefinite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6" fill="hold">
                      <p:stCondLst>
                        <p:cond delay="indefinite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0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1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3" fill="hold">
                      <p:stCondLst>
                        <p:cond delay="indefinite"/>
                      </p:stCondLst>
                      <p:childTnLst>
                        <p:par>
                          <p:cTn id="494" fill="hold">
                            <p:stCondLst>
                              <p:cond delay="0"/>
                            </p:stCondLst>
                            <p:childTnLst>
                              <p:par>
                                <p:cTn id="4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0" fill="hold">
                      <p:stCondLst>
                        <p:cond delay="indefinite"/>
                      </p:stCondLst>
                      <p:childTnLst>
                        <p:par>
                          <p:cTn id="501" fill="hold">
                            <p:stCondLst>
                              <p:cond delay="0"/>
                            </p:stCondLst>
                            <p:childTnLst>
                              <p:par>
                                <p:cTn id="5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4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5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7" fill="hold">
                      <p:stCondLst>
                        <p:cond delay="indefinite"/>
                      </p:stCondLst>
                      <p:childTnLst>
                        <p:par>
                          <p:cTn id="508" fill="hold">
                            <p:stCondLst>
                              <p:cond delay="0"/>
                            </p:stCondLst>
                            <p:childTnLst>
                              <p:par>
                                <p:cTn id="5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4" fill="hold">
                      <p:stCondLst>
                        <p:cond delay="indefinite"/>
                      </p:stCondLst>
                      <p:childTnLst>
                        <p:par>
                          <p:cTn id="515" fill="hold">
                            <p:stCondLst>
                              <p:cond delay="0"/>
                            </p:stCondLst>
                            <p:childTnLst>
                              <p:par>
                                <p:cTn id="5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8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1" fill="hold">
                      <p:stCondLst>
                        <p:cond delay="indefinite"/>
                      </p:stCondLst>
                      <p:childTnLst>
                        <p:par>
                          <p:cTn id="522" fill="hold">
                            <p:stCondLst>
                              <p:cond delay="0"/>
                            </p:stCondLst>
                            <p:childTnLst>
                              <p:par>
                                <p:cTn id="5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5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8" fill="hold">
                      <p:stCondLst>
                        <p:cond delay="indefinite"/>
                      </p:stCondLst>
                      <p:childTnLst>
                        <p:par>
                          <p:cTn id="529" fill="hold">
                            <p:stCondLst>
                              <p:cond delay="0"/>
                            </p:stCondLst>
                            <p:childTnLst>
                              <p:par>
                                <p:cTn id="5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2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5" fill="hold">
                      <p:stCondLst>
                        <p:cond delay="indefinite"/>
                      </p:stCondLst>
                      <p:childTnLst>
                        <p:par>
                          <p:cTn id="536" fill="hold">
                            <p:stCondLst>
                              <p:cond delay="0"/>
                            </p:stCondLst>
                            <p:childTnLst>
                              <p:par>
                                <p:cTn id="5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9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2" fill="hold">
                      <p:stCondLst>
                        <p:cond delay="indefinite"/>
                      </p:stCondLst>
                      <p:childTnLst>
                        <p:par>
                          <p:cTn id="543" fill="hold">
                            <p:stCondLst>
                              <p:cond delay="0"/>
                            </p:stCondLst>
                            <p:childTnLst>
                              <p:par>
                                <p:cTn id="5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6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9" fill="hold">
                      <p:stCondLst>
                        <p:cond delay="indefinite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3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4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6" fill="hold">
                      <p:stCondLst>
                        <p:cond delay="indefinite"/>
                      </p:stCondLst>
                      <p:childTnLst>
                        <p:par>
                          <p:cTn id="557" fill="hold">
                            <p:stCondLst>
                              <p:cond delay="0"/>
                            </p:stCondLst>
                            <p:childTnLst>
                              <p:par>
                                <p:cTn id="5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0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1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3" fill="hold">
                      <p:stCondLst>
                        <p:cond delay="indefinite"/>
                      </p:stCondLst>
                      <p:childTnLst>
                        <p:par>
                          <p:cTn id="564" fill="hold">
                            <p:stCondLst>
                              <p:cond delay="0"/>
                            </p:stCondLst>
                            <p:childTnLst>
                              <p:par>
                                <p:cTn id="5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0" fill="hold">
                      <p:stCondLst>
                        <p:cond delay="indefinite"/>
                      </p:stCondLst>
                      <p:childTnLst>
                        <p:par>
                          <p:cTn id="571" fill="hold">
                            <p:stCondLst>
                              <p:cond delay="0"/>
                            </p:stCondLst>
                            <p:childTnLst>
                              <p:par>
                                <p:cTn id="5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4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5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7" fill="hold">
                      <p:stCondLst>
                        <p:cond delay="indefinite"/>
                      </p:stCondLst>
                      <p:childTnLst>
                        <p:par>
                          <p:cTn id="578" fill="hold">
                            <p:stCondLst>
                              <p:cond delay="0"/>
                            </p:stCondLst>
                            <p:childTnLst>
                              <p:par>
                                <p:cTn id="5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1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2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4" fill="hold">
                      <p:stCondLst>
                        <p:cond delay="indefinite"/>
                      </p:stCondLst>
                      <p:childTnLst>
                        <p:par>
                          <p:cTn id="585" fill="hold">
                            <p:stCondLst>
                              <p:cond delay="0"/>
                            </p:stCondLst>
                            <p:childTnLst>
                              <p:par>
                                <p:cTn id="5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8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1" fill="hold">
                      <p:stCondLst>
                        <p:cond delay="indefinite"/>
                      </p:stCondLst>
                      <p:childTnLst>
                        <p:par>
                          <p:cTn id="592" fill="hold">
                            <p:stCondLst>
                              <p:cond delay="0"/>
                            </p:stCondLst>
                            <p:childTnLst>
                              <p:par>
                                <p:cTn id="5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5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8" fill="hold">
                      <p:stCondLst>
                        <p:cond delay="indefinite"/>
                      </p:stCondLst>
                      <p:childTnLst>
                        <p:par>
                          <p:cTn id="599" fill="hold">
                            <p:stCondLst>
                              <p:cond delay="0"/>
                            </p:stCondLst>
                            <p:childTnLst>
                              <p:par>
                                <p:cTn id="6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5" fill="hold">
                      <p:stCondLst>
                        <p:cond delay="indefinite"/>
                      </p:stCondLst>
                      <p:childTnLst>
                        <p:par>
                          <p:cTn id="606" fill="hold">
                            <p:stCondLst>
                              <p:cond delay="0"/>
                            </p:stCondLst>
                            <p:childTnLst>
                              <p:par>
                                <p:cTn id="6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2" fill="hold">
                      <p:stCondLst>
                        <p:cond delay="indefinite"/>
                      </p:stCondLst>
                      <p:childTnLst>
                        <p:par>
                          <p:cTn id="613" fill="hold">
                            <p:stCondLst>
                              <p:cond delay="0"/>
                            </p:stCondLst>
                            <p:childTnLst>
                              <p:par>
                                <p:cTn id="6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6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9" fill="hold">
                      <p:stCondLst>
                        <p:cond delay="indefinite"/>
                      </p:stCondLst>
                      <p:childTnLst>
                        <p:par>
                          <p:cTn id="620" fill="hold">
                            <p:stCondLst>
                              <p:cond delay="0"/>
                            </p:stCondLst>
                            <p:childTnLst>
                              <p:par>
                                <p:cTn id="6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3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6" fill="hold">
                      <p:stCondLst>
                        <p:cond delay="indefinite"/>
                      </p:stCondLst>
                      <p:childTnLst>
                        <p:par>
                          <p:cTn id="627" fill="hold">
                            <p:stCondLst>
                              <p:cond delay="0"/>
                            </p:stCondLst>
                            <p:childTnLst>
                              <p:par>
                                <p:cTn id="6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0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3" fill="hold">
                      <p:stCondLst>
                        <p:cond delay="indefinite"/>
                      </p:stCondLst>
                      <p:childTnLst>
                        <p:par>
                          <p:cTn id="634" fill="hold">
                            <p:stCondLst>
                              <p:cond delay="0"/>
                            </p:stCondLst>
                            <p:childTnLst>
                              <p:par>
                                <p:cTn id="6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7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0" fill="hold">
                      <p:stCondLst>
                        <p:cond delay="indefinite"/>
                      </p:stCondLst>
                      <p:childTnLst>
                        <p:par>
                          <p:cTn id="641" fill="hold">
                            <p:stCondLst>
                              <p:cond delay="0"/>
                            </p:stCondLst>
                            <p:childTnLst>
                              <p:par>
                                <p:cTn id="6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4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3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rbest Form 4"/>
          <p:cNvSpPr/>
          <p:nvPr/>
        </p:nvSpPr>
        <p:spPr>
          <a:xfrm>
            <a:off x="2411759" y="596652"/>
            <a:ext cx="3532335" cy="3552428"/>
          </a:xfrm>
          <a:custGeom>
            <a:avLst/>
            <a:gdLst>
              <a:gd name="connsiteX0" fmla="*/ 3436883 w 3452649"/>
              <a:gd name="connsiteY0" fmla="*/ 0 h 3484179"/>
              <a:gd name="connsiteX1" fmla="*/ 0 w 3452649"/>
              <a:gd name="connsiteY1" fmla="*/ 15765 h 3484179"/>
              <a:gd name="connsiteX2" fmla="*/ 0 w 3452649"/>
              <a:gd name="connsiteY2" fmla="*/ 3484179 h 3484179"/>
              <a:gd name="connsiteX3" fmla="*/ 3452649 w 3452649"/>
              <a:gd name="connsiteY3" fmla="*/ 3468414 h 3484179"/>
              <a:gd name="connsiteX4" fmla="*/ 3436883 w 3452649"/>
              <a:gd name="connsiteY4" fmla="*/ 0 h 3484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2649" h="3484179">
                <a:moveTo>
                  <a:pt x="3436883" y="0"/>
                </a:moveTo>
                <a:lnTo>
                  <a:pt x="0" y="15765"/>
                </a:lnTo>
                <a:lnTo>
                  <a:pt x="0" y="3484179"/>
                </a:lnTo>
                <a:lnTo>
                  <a:pt x="3452649" y="3468414"/>
                </a:lnTo>
                <a:cubicBezTo>
                  <a:pt x="3447394" y="2312276"/>
                  <a:pt x="3442138" y="1156138"/>
                  <a:pt x="3436883" y="0"/>
                </a:cubicBezTo>
                <a:close/>
              </a:path>
            </a:pathLst>
          </a:custGeom>
          <a:solidFill>
            <a:srgbClr val="FFFF00">
              <a:alpha val="51765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3" name="Serbest Form 222"/>
          <p:cNvSpPr/>
          <p:nvPr/>
        </p:nvSpPr>
        <p:spPr>
          <a:xfrm>
            <a:off x="1213579" y="596652"/>
            <a:ext cx="1198180" cy="4745420"/>
          </a:xfrm>
          <a:custGeom>
            <a:avLst/>
            <a:gdLst>
              <a:gd name="connsiteX0" fmla="*/ 1198180 w 1198180"/>
              <a:gd name="connsiteY0" fmla="*/ 0 h 4745420"/>
              <a:gd name="connsiteX1" fmla="*/ 0 w 1198180"/>
              <a:gd name="connsiteY1" fmla="*/ 1182413 h 4745420"/>
              <a:gd name="connsiteX2" fmla="*/ 0 w 1198180"/>
              <a:gd name="connsiteY2" fmla="*/ 4745420 h 4745420"/>
              <a:gd name="connsiteX3" fmla="*/ 1198180 w 1198180"/>
              <a:gd name="connsiteY3" fmla="*/ 3515710 h 4745420"/>
              <a:gd name="connsiteX4" fmla="*/ 1198180 w 1198180"/>
              <a:gd name="connsiteY4" fmla="*/ 0 h 4745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8180" h="4745420">
                <a:moveTo>
                  <a:pt x="1198180" y="0"/>
                </a:moveTo>
                <a:lnTo>
                  <a:pt x="0" y="1182413"/>
                </a:lnTo>
                <a:lnTo>
                  <a:pt x="0" y="4745420"/>
                </a:lnTo>
                <a:lnTo>
                  <a:pt x="1198180" y="3515710"/>
                </a:lnTo>
                <a:cubicBezTo>
                  <a:pt x="1192925" y="2343807"/>
                  <a:pt x="1187669" y="1171903"/>
                  <a:pt x="1198180" y="0"/>
                </a:cubicBezTo>
                <a:close/>
              </a:path>
            </a:pathLst>
          </a:custGeom>
          <a:solidFill>
            <a:srgbClr val="FFFF00">
              <a:alpha val="4902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5" name="AutoShape 2"/>
          <p:cNvSpPr>
            <a:spLocks noChangeArrowheads="1"/>
          </p:cNvSpPr>
          <p:nvPr/>
        </p:nvSpPr>
        <p:spPr bwMode="auto">
          <a:xfrm>
            <a:off x="2195736" y="3429000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26" name="AutoShape 2"/>
          <p:cNvSpPr>
            <a:spLocks noChangeArrowheads="1"/>
          </p:cNvSpPr>
          <p:nvPr/>
        </p:nvSpPr>
        <p:spPr bwMode="auto">
          <a:xfrm>
            <a:off x="2195736" y="2780928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27" name="AutoShape 2"/>
          <p:cNvSpPr>
            <a:spLocks noChangeArrowheads="1"/>
          </p:cNvSpPr>
          <p:nvPr/>
        </p:nvSpPr>
        <p:spPr bwMode="auto">
          <a:xfrm>
            <a:off x="2195736" y="2045082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28" name="AutoShape 2"/>
          <p:cNvSpPr>
            <a:spLocks noChangeArrowheads="1"/>
          </p:cNvSpPr>
          <p:nvPr/>
        </p:nvSpPr>
        <p:spPr bwMode="auto">
          <a:xfrm>
            <a:off x="2195736" y="1357209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29" name="AutoShape 2"/>
          <p:cNvSpPr>
            <a:spLocks noChangeArrowheads="1"/>
          </p:cNvSpPr>
          <p:nvPr/>
        </p:nvSpPr>
        <p:spPr bwMode="auto">
          <a:xfrm>
            <a:off x="2195736" y="630932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2" name="AutoShape 2"/>
          <p:cNvSpPr>
            <a:spLocks noChangeArrowheads="1"/>
          </p:cNvSpPr>
          <p:nvPr/>
        </p:nvSpPr>
        <p:spPr bwMode="auto">
          <a:xfrm>
            <a:off x="1943707" y="3692788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3" name="AutoShape 2"/>
          <p:cNvSpPr>
            <a:spLocks noChangeArrowheads="1"/>
          </p:cNvSpPr>
          <p:nvPr/>
        </p:nvSpPr>
        <p:spPr bwMode="auto">
          <a:xfrm>
            <a:off x="1943707" y="3044716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4" name="AutoShape 2"/>
          <p:cNvSpPr>
            <a:spLocks noChangeArrowheads="1"/>
          </p:cNvSpPr>
          <p:nvPr/>
        </p:nvSpPr>
        <p:spPr bwMode="auto">
          <a:xfrm>
            <a:off x="1943707" y="2308870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5" name="AutoShape 2"/>
          <p:cNvSpPr>
            <a:spLocks noChangeArrowheads="1"/>
          </p:cNvSpPr>
          <p:nvPr/>
        </p:nvSpPr>
        <p:spPr bwMode="auto">
          <a:xfrm>
            <a:off x="1943707" y="1620997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6" name="AutoShape 2"/>
          <p:cNvSpPr>
            <a:spLocks noChangeArrowheads="1"/>
          </p:cNvSpPr>
          <p:nvPr/>
        </p:nvSpPr>
        <p:spPr bwMode="auto">
          <a:xfrm>
            <a:off x="1943707" y="894720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7" name="AutoShape 2"/>
          <p:cNvSpPr>
            <a:spLocks noChangeArrowheads="1"/>
          </p:cNvSpPr>
          <p:nvPr/>
        </p:nvSpPr>
        <p:spPr bwMode="auto">
          <a:xfrm>
            <a:off x="1706421" y="3937282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8" name="AutoShape 2"/>
          <p:cNvSpPr>
            <a:spLocks noChangeArrowheads="1"/>
          </p:cNvSpPr>
          <p:nvPr/>
        </p:nvSpPr>
        <p:spPr bwMode="auto">
          <a:xfrm>
            <a:off x="1706421" y="3289210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9" name="AutoShape 2"/>
          <p:cNvSpPr>
            <a:spLocks noChangeArrowheads="1"/>
          </p:cNvSpPr>
          <p:nvPr/>
        </p:nvSpPr>
        <p:spPr bwMode="auto">
          <a:xfrm>
            <a:off x="1706421" y="2553364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0" name="AutoShape 2"/>
          <p:cNvSpPr>
            <a:spLocks noChangeArrowheads="1"/>
          </p:cNvSpPr>
          <p:nvPr/>
        </p:nvSpPr>
        <p:spPr bwMode="auto">
          <a:xfrm>
            <a:off x="1706421" y="1865491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1" name="AutoShape 2"/>
          <p:cNvSpPr>
            <a:spLocks noChangeArrowheads="1"/>
          </p:cNvSpPr>
          <p:nvPr/>
        </p:nvSpPr>
        <p:spPr bwMode="auto">
          <a:xfrm>
            <a:off x="1706421" y="1139214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2" name="AutoShape 2"/>
          <p:cNvSpPr>
            <a:spLocks noChangeArrowheads="1"/>
          </p:cNvSpPr>
          <p:nvPr/>
        </p:nvSpPr>
        <p:spPr bwMode="auto">
          <a:xfrm>
            <a:off x="1475655" y="4153097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3" name="AutoShape 2"/>
          <p:cNvSpPr>
            <a:spLocks noChangeArrowheads="1"/>
          </p:cNvSpPr>
          <p:nvPr/>
        </p:nvSpPr>
        <p:spPr bwMode="auto">
          <a:xfrm>
            <a:off x="1475655" y="3505025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4" name="AutoShape 2"/>
          <p:cNvSpPr>
            <a:spLocks noChangeArrowheads="1"/>
          </p:cNvSpPr>
          <p:nvPr/>
        </p:nvSpPr>
        <p:spPr bwMode="auto">
          <a:xfrm>
            <a:off x="1475655" y="2769179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5" name="AutoShape 2"/>
          <p:cNvSpPr>
            <a:spLocks noChangeArrowheads="1"/>
          </p:cNvSpPr>
          <p:nvPr/>
        </p:nvSpPr>
        <p:spPr bwMode="auto">
          <a:xfrm>
            <a:off x="1475655" y="2081306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6" name="AutoShape 2"/>
          <p:cNvSpPr>
            <a:spLocks noChangeArrowheads="1"/>
          </p:cNvSpPr>
          <p:nvPr/>
        </p:nvSpPr>
        <p:spPr bwMode="auto">
          <a:xfrm>
            <a:off x="1475655" y="1355029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7" name="AutoShape 2"/>
          <p:cNvSpPr>
            <a:spLocks noChangeArrowheads="1"/>
          </p:cNvSpPr>
          <p:nvPr/>
        </p:nvSpPr>
        <p:spPr bwMode="auto">
          <a:xfrm>
            <a:off x="1213579" y="4368912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8" name="AutoShape 2"/>
          <p:cNvSpPr>
            <a:spLocks noChangeArrowheads="1"/>
          </p:cNvSpPr>
          <p:nvPr/>
        </p:nvSpPr>
        <p:spPr bwMode="auto">
          <a:xfrm>
            <a:off x="1213579" y="3720840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9" name="AutoShape 2"/>
          <p:cNvSpPr>
            <a:spLocks noChangeArrowheads="1"/>
          </p:cNvSpPr>
          <p:nvPr/>
        </p:nvSpPr>
        <p:spPr bwMode="auto">
          <a:xfrm>
            <a:off x="1213579" y="2984994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0" name="AutoShape 2"/>
          <p:cNvSpPr>
            <a:spLocks noChangeArrowheads="1"/>
          </p:cNvSpPr>
          <p:nvPr/>
        </p:nvSpPr>
        <p:spPr bwMode="auto">
          <a:xfrm>
            <a:off x="1213579" y="2297121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1" name="AutoShape 2"/>
          <p:cNvSpPr>
            <a:spLocks noChangeArrowheads="1"/>
          </p:cNvSpPr>
          <p:nvPr/>
        </p:nvSpPr>
        <p:spPr bwMode="auto">
          <a:xfrm>
            <a:off x="1213579" y="1570844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2" name="AutoShape 2"/>
          <p:cNvSpPr>
            <a:spLocks noChangeArrowheads="1"/>
          </p:cNvSpPr>
          <p:nvPr/>
        </p:nvSpPr>
        <p:spPr bwMode="auto">
          <a:xfrm>
            <a:off x="2879007" y="3419275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3" name="AutoShape 2"/>
          <p:cNvSpPr>
            <a:spLocks noChangeArrowheads="1"/>
          </p:cNvSpPr>
          <p:nvPr/>
        </p:nvSpPr>
        <p:spPr bwMode="auto">
          <a:xfrm>
            <a:off x="2879007" y="2771203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4" name="AutoShape 2"/>
          <p:cNvSpPr>
            <a:spLocks noChangeArrowheads="1"/>
          </p:cNvSpPr>
          <p:nvPr/>
        </p:nvSpPr>
        <p:spPr bwMode="auto">
          <a:xfrm>
            <a:off x="2879007" y="2035357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5" name="AutoShape 2"/>
          <p:cNvSpPr>
            <a:spLocks noChangeArrowheads="1"/>
          </p:cNvSpPr>
          <p:nvPr/>
        </p:nvSpPr>
        <p:spPr bwMode="auto">
          <a:xfrm>
            <a:off x="2879007" y="1347484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6" name="AutoShape 2"/>
          <p:cNvSpPr>
            <a:spLocks noChangeArrowheads="1"/>
          </p:cNvSpPr>
          <p:nvPr/>
        </p:nvSpPr>
        <p:spPr bwMode="auto">
          <a:xfrm>
            <a:off x="2879007" y="621207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7" name="AutoShape 2"/>
          <p:cNvSpPr>
            <a:spLocks noChangeArrowheads="1"/>
          </p:cNvSpPr>
          <p:nvPr/>
        </p:nvSpPr>
        <p:spPr bwMode="auto">
          <a:xfrm>
            <a:off x="2626978" y="3683063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8" name="AutoShape 2"/>
          <p:cNvSpPr>
            <a:spLocks noChangeArrowheads="1"/>
          </p:cNvSpPr>
          <p:nvPr/>
        </p:nvSpPr>
        <p:spPr bwMode="auto">
          <a:xfrm>
            <a:off x="2626978" y="3034991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9" name="AutoShape 2"/>
          <p:cNvSpPr>
            <a:spLocks noChangeArrowheads="1"/>
          </p:cNvSpPr>
          <p:nvPr/>
        </p:nvSpPr>
        <p:spPr bwMode="auto">
          <a:xfrm>
            <a:off x="2626978" y="2299145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60" name="AutoShape 2"/>
          <p:cNvSpPr>
            <a:spLocks noChangeArrowheads="1"/>
          </p:cNvSpPr>
          <p:nvPr/>
        </p:nvSpPr>
        <p:spPr bwMode="auto">
          <a:xfrm>
            <a:off x="2626978" y="1611272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61" name="AutoShape 2"/>
          <p:cNvSpPr>
            <a:spLocks noChangeArrowheads="1"/>
          </p:cNvSpPr>
          <p:nvPr/>
        </p:nvSpPr>
        <p:spPr bwMode="auto">
          <a:xfrm>
            <a:off x="2626978" y="884995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62" name="AutoShape 2"/>
          <p:cNvSpPr>
            <a:spLocks noChangeArrowheads="1"/>
          </p:cNvSpPr>
          <p:nvPr/>
        </p:nvSpPr>
        <p:spPr bwMode="auto">
          <a:xfrm>
            <a:off x="2389692" y="3927557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63" name="AutoShape 2"/>
          <p:cNvSpPr>
            <a:spLocks noChangeArrowheads="1"/>
          </p:cNvSpPr>
          <p:nvPr/>
        </p:nvSpPr>
        <p:spPr bwMode="auto">
          <a:xfrm>
            <a:off x="2389692" y="3279485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64" name="AutoShape 2"/>
          <p:cNvSpPr>
            <a:spLocks noChangeArrowheads="1"/>
          </p:cNvSpPr>
          <p:nvPr/>
        </p:nvSpPr>
        <p:spPr bwMode="auto">
          <a:xfrm>
            <a:off x="2389692" y="2543639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65" name="AutoShape 2"/>
          <p:cNvSpPr>
            <a:spLocks noChangeArrowheads="1"/>
          </p:cNvSpPr>
          <p:nvPr/>
        </p:nvSpPr>
        <p:spPr bwMode="auto">
          <a:xfrm>
            <a:off x="2389692" y="1855766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66" name="AutoShape 2"/>
          <p:cNvSpPr>
            <a:spLocks noChangeArrowheads="1"/>
          </p:cNvSpPr>
          <p:nvPr/>
        </p:nvSpPr>
        <p:spPr bwMode="auto">
          <a:xfrm>
            <a:off x="2389692" y="1129489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67" name="AutoShape 2"/>
          <p:cNvSpPr>
            <a:spLocks noChangeArrowheads="1"/>
          </p:cNvSpPr>
          <p:nvPr/>
        </p:nvSpPr>
        <p:spPr bwMode="auto">
          <a:xfrm>
            <a:off x="2158926" y="4143372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68" name="AutoShape 2"/>
          <p:cNvSpPr>
            <a:spLocks noChangeArrowheads="1"/>
          </p:cNvSpPr>
          <p:nvPr/>
        </p:nvSpPr>
        <p:spPr bwMode="auto">
          <a:xfrm>
            <a:off x="2158926" y="3495300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69" name="AutoShape 2"/>
          <p:cNvSpPr>
            <a:spLocks noChangeArrowheads="1"/>
          </p:cNvSpPr>
          <p:nvPr/>
        </p:nvSpPr>
        <p:spPr bwMode="auto">
          <a:xfrm>
            <a:off x="2158926" y="2759454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0" name="AutoShape 2"/>
          <p:cNvSpPr>
            <a:spLocks noChangeArrowheads="1"/>
          </p:cNvSpPr>
          <p:nvPr/>
        </p:nvSpPr>
        <p:spPr bwMode="auto">
          <a:xfrm>
            <a:off x="2158926" y="2071581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1" name="AutoShape 2"/>
          <p:cNvSpPr>
            <a:spLocks noChangeArrowheads="1"/>
          </p:cNvSpPr>
          <p:nvPr/>
        </p:nvSpPr>
        <p:spPr bwMode="auto">
          <a:xfrm>
            <a:off x="2158926" y="1345304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2" name="AutoShape 2"/>
          <p:cNvSpPr>
            <a:spLocks noChangeArrowheads="1"/>
          </p:cNvSpPr>
          <p:nvPr/>
        </p:nvSpPr>
        <p:spPr bwMode="auto">
          <a:xfrm>
            <a:off x="3525250" y="3429000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3" name="AutoShape 2"/>
          <p:cNvSpPr>
            <a:spLocks noChangeArrowheads="1"/>
          </p:cNvSpPr>
          <p:nvPr/>
        </p:nvSpPr>
        <p:spPr bwMode="auto">
          <a:xfrm>
            <a:off x="3525250" y="2780928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4" name="AutoShape 2"/>
          <p:cNvSpPr>
            <a:spLocks noChangeArrowheads="1"/>
          </p:cNvSpPr>
          <p:nvPr/>
        </p:nvSpPr>
        <p:spPr bwMode="auto">
          <a:xfrm>
            <a:off x="3525250" y="2045082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5" name="AutoShape 2"/>
          <p:cNvSpPr>
            <a:spLocks noChangeArrowheads="1"/>
          </p:cNvSpPr>
          <p:nvPr/>
        </p:nvSpPr>
        <p:spPr bwMode="auto">
          <a:xfrm>
            <a:off x="3525250" y="1357209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6" name="AutoShape 2"/>
          <p:cNvSpPr>
            <a:spLocks noChangeArrowheads="1"/>
          </p:cNvSpPr>
          <p:nvPr/>
        </p:nvSpPr>
        <p:spPr bwMode="auto">
          <a:xfrm>
            <a:off x="3525250" y="630932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7" name="AutoShape 2"/>
          <p:cNvSpPr>
            <a:spLocks noChangeArrowheads="1"/>
          </p:cNvSpPr>
          <p:nvPr/>
        </p:nvSpPr>
        <p:spPr bwMode="auto">
          <a:xfrm>
            <a:off x="3273221" y="3692788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8" name="AutoShape 2"/>
          <p:cNvSpPr>
            <a:spLocks noChangeArrowheads="1"/>
          </p:cNvSpPr>
          <p:nvPr/>
        </p:nvSpPr>
        <p:spPr bwMode="auto">
          <a:xfrm>
            <a:off x="3273221" y="3044716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9" name="AutoShape 2"/>
          <p:cNvSpPr>
            <a:spLocks noChangeArrowheads="1"/>
          </p:cNvSpPr>
          <p:nvPr/>
        </p:nvSpPr>
        <p:spPr bwMode="auto">
          <a:xfrm>
            <a:off x="3273221" y="2308870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0" name="AutoShape 2"/>
          <p:cNvSpPr>
            <a:spLocks noChangeArrowheads="1"/>
          </p:cNvSpPr>
          <p:nvPr/>
        </p:nvSpPr>
        <p:spPr bwMode="auto">
          <a:xfrm>
            <a:off x="3273221" y="1620997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1" name="AutoShape 2"/>
          <p:cNvSpPr>
            <a:spLocks noChangeArrowheads="1"/>
          </p:cNvSpPr>
          <p:nvPr/>
        </p:nvSpPr>
        <p:spPr bwMode="auto">
          <a:xfrm>
            <a:off x="3273221" y="894720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2" name="AutoShape 2"/>
          <p:cNvSpPr>
            <a:spLocks noChangeArrowheads="1"/>
          </p:cNvSpPr>
          <p:nvPr/>
        </p:nvSpPr>
        <p:spPr bwMode="auto">
          <a:xfrm>
            <a:off x="3035935" y="3937282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3" name="AutoShape 2"/>
          <p:cNvSpPr>
            <a:spLocks noChangeArrowheads="1"/>
          </p:cNvSpPr>
          <p:nvPr/>
        </p:nvSpPr>
        <p:spPr bwMode="auto">
          <a:xfrm>
            <a:off x="3035935" y="3289210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4" name="AutoShape 2"/>
          <p:cNvSpPr>
            <a:spLocks noChangeArrowheads="1"/>
          </p:cNvSpPr>
          <p:nvPr/>
        </p:nvSpPr>
        <p:spPr bwMode="auto">
          <a:xfrm>
            <a:off x="3035935" y="2553364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5" name="AutoShape 2"/>
          <p:cNvSpPr>
            <a:spLocks noChangeArrowheads="1"/>
          </p:cNvSpPr>
          <p:nvPr/>
        </p:nvSpPr>
        <p:spPr bwMode="auto">
          <a:xfrm>
            <a:off x="3035935" y="1865491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6" name="AutoShape 2"/>
          <p:cNvSpPr>
            <a:spLocks noChangeArrowheads="1"/>
          </p:cNvSpPr>
          <p:nvPr/>
        </p:nvSpPr>
        <p:spPr bwMode="auto">
          <a:xfrm>
            <a:off x="3035935" y="1139214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7" name="AutoShape 2"/>
          <p:cNvSpPr>
            <a:spLocks noChangeArrowheads="1"/>
          </p:cNvSpPr>
          <p:nvPr/>
        </p:nvSpPr>
        <p:spPr bwMode="auto">
          <a:xfrm>
            <a:off x="2805169" y="4153097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8" name="AutoShape 2"/>
          <p:cNvSpPr>
            <a:spLocks noChangeArrowheads="1"/>
          </p:cNvSpPr>
          <p:nvPr/>
        </p:nvSpPr>
        <p:spPr bwMode="auto">
          <a:xfrm>
            <a:off x="2805169" y="3505025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9" name="AutoShape 2"/>
          <p:cNvSpPr>
            <a:spLocks noChangeArrowheads="1"/>
          </p:cNvSpPr>
          <p:nvPr/>
        </p:nvSpPr>
        <p:spPr bwMode="auto">
          <a:xfrm>
            <a:off x="2805169" y="2769179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90" name="AutoShape 2"/>
          <p:cNvSpPr>
            <a:spLocks noChangeArrowheads="1"/>
          </p:cNvSpPr>
          <p:nvPr/>
        </p:nvSpPr>
        <p:spPr bwMode="auto">
          <a:xfrm>
            <a:off x="2805169" y="2081306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91" name="AutoShape 2"/>
          <p:cNvSpPr>
            <a:spLocks noChangeArrowheads="1"/>
          </p:cNvSpPr>
          <p:nvPr/>
        </p:nvSpPr>
        <p:spPr bwMode="auto">
          <a:xfrm>
            <a:off x="2805169" y="1355029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92" name="AutoShape 2"/>
          <p:cNvSpPr>
            <a:spLocks noChangeArrowheads="1"/>
          </p:cNvSpPr>
          <p:nvPr/>
        </p:nvSpPr>
        <p:spPr bwMode="auto">
          <a:xfrm>
            <a:off x="4244747" y="3417251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93" name="AutoShape 2"/>
          <p:cNvSpPr>
            <a:spLocks noChangeArrowheads="1"/>
          </p:cNvSpPr>
          <p:nvPr/>
        </p:nvSpPr>
        <p:spPr bwMode="auto">
          <a:xfrm>
            <a:off x="4244747" y="2769179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94" name="AutoShape 2"/>
          <p:cNvSpPr>
            <a:spLocks noChangeArrowheads="1"/>
          </p:cNvSpPr>
          <p:nvPr/>
        </p:nvSpPr>
        <p:spPr bwMode="auto">
          <a:xfrm>
            <a:off x="4244747" y="2033333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95" name="AutoShape 2"/>
          <p:cNvSpPr>
            <a:spLocks noChangeArrowheads="1"/>
          </p:cNvSpPr>
          <p:nvPr/>
        </p:nvSpPr>
        <p:spPr bwMode="auto">
          <a:xfrm>
            <a:off x="4244747" y="1345460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96" name="AutoShape 2"/>
          <p:cNvSpPr>
            <a:spLocks noChangeArrowheads="1"/>
          </p:cNvSpPr>
          <p:nvPr/>
        </p:nvSpPr>
        <p:spPr bwMode="auto">
          <a:xfrm>
            <a:off x="4244747" y="619183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97" name="AutoShape 2"/>
          <p:cNvSpPr>
            <a:spLocks noChangeArrowheads="1"/>
          </p:cNvSpPr>
          <p:nvPr/>
        </p:nvSpPr>
        <p:spPr bwMode="auto">
          <a:xfrm>
            <a:off x="3992718" y="3681039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98" name="AutoShape 2"/>
          <p:cNvSpPr>
            <a:spLocks noChangeArrowheads="1"/>
          </p:cNvSpPr>
          <p:nvPr/>
        </p:nvSpPr>
        <p:spPr bwMode="auto">
          <a:xfrm>
            <a:off x="3992718" y="3032967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99" name="AutoShape 2"/>
          <p:cNvSpPr>
            <a:spLocks noChangeArrowheads="1"/>
          </p:cNvSpPr>
          <p:nvPr/>
        </p:nvSpPr>
        <p:spPr bwMode="auto">
          <a:xfrm>
            <a:off x="3992718" y="2297121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0" name="AutoShape 2"/>
          <p:cNvSpPr>
            <a:spLocks noChangeArrowheads="1"/>
          </p:cNvSpPr>
          <p:nvPr/>
        </p:nvSpPr>
        <p:spPr bwMode="auto">
          <a:xfrm>
            <a:off x="3992718" y="1609248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1" name="AutoShape 2"/>
          <p:cNvSpPr>
            <a:spLocks noChangeArrowheads="1"/>
          </p:cNvSpPr>
          <p:nvPr/>
        </p:nvSpPr>
        <p:spPr bwMode="auto">
          <a:xfrm>
            <a:off x="3992718" y="882971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2" name="AutoShape 2"/>
          <p:cNvSpPr>
            <a:spLocks noChangeArrowheads="1"/>
          </p:cNvSpPr>
          <p:nvPr/>
        </p:nvSpPr>
        <p:spPr bwMode="auto">
          <a:xfrm>
            <a:off x="3755432" y="3925533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3" name="AutoShape 2"/>
          <p:cNvSpPr>
            <a:spLocks noChangeArrowheads="1"/>
          </p:cNvSpPr>
          <p:nvPr/>
        </p:nvSpPr>
        <p:spPr bwMode="auto">
          <a:xfrm>
            <a:off x="3755432" y="3277461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4" name="AutoShape 2"/>
          <p:cNvSpPr>
            <a:spLocks noChangeArrowheads="1"/>
          </p:cNvSpPr>
          <p:nvPr/>
        </p:nvSpPr>
        <p:spPr bwMode="auto">
          <a:xfrm>
            <a:off x="3755432" y="2541615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5" name="AutoShape 2"/>
          <p:cNvSpPr>
            <a:spLocks noChangeArrowheads="1"/>
          </p:cNvSpPr>
          <p:nvPr/>
        </p:nvSpPr>
        <p:spPr bwMode="auto">
          <a:xfrm>
            <a:off x="3755432" y="1853742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6" name="AutoShape 2"/>
          <p:cNvSpPr>
            <a:spLocks noChangeArrowheads="1"/>
          </p:cNvSpPr>
          <p:nvPr/>
        </p:nvSpPr>
        <p:spPr bwMode="auto">
          <a:xfrm>
            <a:off x="3755432" y="1127465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" name="AutoShape 2"/>
          <p:cNvSpPr>
            <a:spLocks noChangeArrowheads="1"/>
          </p:cNvSpPr>
          <p:nvPr/>
        </p:nvSpPr>
        <p:spPr bwMode="auto">
          <a:xfrm>
            <a:off x="3524666" y="4141348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8" name="AutoShape 2"/>
          <p:cNvSpPr>
            <a:spLocks noChangeArrowheads="1"/>
          </p:cNvSpPr>
          <p:nvPr/>
        </p:nvSpPr>
        <p:spPr bwMode="auto">
          <a:xfrm>
            <a:off x="3524666" y="3493276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9" name="AutoShape 2"/>
          <p:cNvSpPr>
            <a:spLocks noChangeArrowheads="1"/>
          </p:cNvSpPr>
          <p:nvPr/>
        </p:nvSpPr>
        <p:spPr bwMode="auto">
          <a:xfrm>
            <a:off x="3524666" y="2757430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10" name="AutoShape 2"/>
          <p:cNvSpPr>
            <a:spLocks noChangeArrowheads="1"/>
          </p:cNvSpPr>
          <p:nvPr/>
        </p:nvSpPr>
        <p:spPr bwMode="auto">
          <a:xfrm>
            <a:off x="3524666" y="2069557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11" name="AutoShape 2"/>
          <p:cNvSpPr>
            <a:spLocks noChangeArrowheads="1"/>
          </p:cNvSpPr>
          <p:nvPr/>
        </p:nvSpPr>
        <p:spPr bwMode="auto">
          <a:xfrm>
            <a:off x="3524666" y="1343280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12" name="AutoShape 2"/>
          <p:cNvSpPr>
            <a:spLocks noChangeArrowheads="1"/>
          </p:cNvSpPr>
          <p:nvPr/>
        </p:nvSpPr>
        <p:spPr bwMode="auto">
          <a:xfrm>
            <a:off x="4975875" y="3391747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13" name="AutoShape 2"/>
          <p:cNvSpPr>
            <a:spLocks noChangeArrowheads="1"/>
          </p:cNvSpPr>
          <p:nvPr/>
        </p:nvSpPr>
        <p:spPr bwMode="auto">
          <a:xfrm>
            <a:off x="4975875" y="2743675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14" name="AutoShape 2"/>
          <p:cNvSpPr>
            <a:spLocks noChangeArrowheads="1"/>
          </p:cNvSpPr>
          <p:nvPr/>
        </p:nvSpPr>
        <p:spPr bwMode="auto">
          <a:xfrm>
            <a:off x="4975875" y="2007829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15" name="AutoShape 2"/>
          <p:cNvSpPr>
            <a:spLocks noChangeArrowheads="1"/>
          </p:cNvSpPr>
          <p:nvPr/>
        </p:nvSpPr>
        <p:spPr bwMode="auto">
          <a:xfrm>
            <a:off x="4975875" y="1319956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16" name="AutoShape 2"/>
          <p:cNvSpPr>
            <a:spLocks noChangeArrowheads="1"/>
          </p:cNvSpPr>
          <p:nvPr/>
        </p:nvSpPr>
        <p:spPr bwMode="auto">
          <a:xfrm>
            <a:off x="4975875" y="593679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17" name="AutoShape 2"/>
          <p:cNvSpPr>
            <a:spLocks noChangeArrowheads="1"/>
          </p:cNvSpPr>
          <p:nvPr/>
        </p:nvSpPr>
        <p:spPr bwMode="auto">
          <a:xfrm>
            <a:off x="4723846" y="3655535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18" name="AutoShape 2"/>
          <p:cNvSpPr>
            <a:spLocks noChangeArrowheads="1"/>
          </p:cNvSpPr>
          <p:nvPr/>
        </p:nvSpPr>
        <p:spPr bwMode="auto">
          <a:xfrm>
            <a:off x="4723846" y="3007463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19" name="AutoShape 2"/>
          <p:cNvSpPr>
            <a:spLocks noChangeArrowheads="1"/>
          </p:cNvSpPr>
          <p:nvPr/>
        </p:nvSpPr>
        <p:spPr bwMode="auto">
          <a:xfrm>
            <a:off x="4723846" y="2271617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20" name="AutoShape 2"/>
          <p:cNvSpPr>
            <a:spLocks noChangeArrowheads="1"/>
          </p:cNvSpPr>
          <p:nvPr/>
        </p:nvSpPr>
        <p:spPr bwMode="auto">
          <a:xfrm>
            <a:off x="4723846" y="1583744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21" name="AutoShape 2"/>
          <p:cNvSpPr>
            <a:spLocks noChangeArrowheads="1"/>
          </p:cNvSpPr>
          <p:nvPr/>
        </p:nvSpPr>
        <p:spPr bwMode="auto">
          <a:xfrm>
            <a:off x="4723846" y="857467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22" name="AutoShape 2"/>
          <p:cNvSpPr>
            <a:spLocks noChangeArrowheads="1"/>
          </p:cNvSpPr>
          <p:nvPr/>
        </p:nvSpPr>
        <p:spPr bwMode="auto">
          <a:xfrm>
            <a:off x="4486560" y="3900029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23" name="AutoShape 2"/>
          <p:cNvSpPr>
            <a:spLocks noChangeArrowheads="1"/>
          </p:cNvSpPr>
          <p:nvPr/>
        </p:nvSpPr>
        <p:spPr bwMode="auto">
          <a:xfrm>
            <a:off x="4486560" y="3251957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24" name="AutoShape 2"/>
          <p:cNvSpPr>
            <a:spLocks noChangeArrowheads="1"/>
          </p:cNvSpPr>
          <p:nvPr/>
        </p:nvSpPr>
        <p:spPr bwMode="auto">
          <a:xfrm>
            <a:off x="4486560" y="2516111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25" name="AutoShape 2"/>
          <p:cNvSpPr>
            <a:spLocks noChangeArrowheads="1"/>
          </p:cNvSpPr>
          <p:nvPr/>
        </p:nvSpPr>
        <p:spPr bwMode="auto">
          <a:xfrm>
            <a:off x="4486560" y="1828238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26" name="AutoShape 2"/>
          <p:cNvSpPr>
            <a:spLocks noChangeArrowheads="1"/>
          </p:cNvSpPr>
          <p:nvPr/>
        </p:nvSpPr>
        <p:spPr bwMode="auto">
          <a:xfrm>
            <a:off x="4486560" y="1101961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27" name="AutoShape 2"/>
          <p:cNvSpPr>
            <a:spLocks noChangeArrowheads="1"/>
          </p:cNvSpPr>
          <p:nvPr/>
        </p:nvSpPr>
        <p:spPr bwMode="auto">
          <a:xfrm>
            <a:off x="4255794" y="4115844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28" name="AutoShape 2"/>
          <p:cNvSpPr>
            <a:spLocks noChangeArrowheads="1"/>
          </p:cNvSpPr>
          <p:nvPr/>
        </p:nvSpPr>
        <p:spPr bwMode="auto">
          <a:xfrm>
            <a:off x="4255794" y="3467772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29" name="AutoShape 2"/>
          <p:cNvSpPr>
            <a:spLocks noChangeArrowheads="1"/>
          </p:cNvSpPr>
          <p:nvPr/>
        </p:nvSpPr>
        <p:spPr bwMode="auto">
          <a:xfrm>
            <a:off x="4255794" y="2731926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30" name="AutoShape 2"/>
          <p:cNvSpPr>
            <a:spLocks noChangeArrowheads="1"/>
          </p:cNvSpPr>
          <p:nvPr/>
        </p:nvSpPr>
        <p:spPr bwMode="auto">
          <a:xfrm>
            <a:off x="4255794" y="2044053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31" name="AutoShape 2"/>
          <p:cNvSpPr>
            <a:spLocks noChangeArrowheads="1"/>
          </p:cNvSpPr>
          <p:nvPr/>
        </p:nvSpPr>
        <p:spPr bwMode="auto">
          <a:xfrm>
            <a:off x="4255794" y="1317776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42" name="AutoShape 2"/>
          <p:cNvSpPr>
            <a:spLocks noChangeArrowheads="1"/>
          </p:cNvSpPr>
          <p:nvPr/>
        </p:nvSpPr>
        <p:spPr bwMode="auto">
          <a:xfrm>
            <a:off x="1838360" y="4363391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43" name="AutoShape 2"/>
          <p:cNvSpPr>
            <a:spLocks noChangeArrowheads="1"/>
          </p:cNvSpPr>
          <p:nvPr/>
        </p:nvSpPr>
        <p:spPr bwMode="auto">
          <a:xfrm>
            <a:off x="1838360" y="3715319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44" name="AutoShape 2"/>
          <p:cNvSpPr>
            <a:spLocks noChangeArrowheads="1"/>
          </p:cNvSpPr>
          <p:nvPr/>
        </p:nvSpPr>
        <p:spPr bwMode="auto">
          <a:xfrm>
            <a:off x="1838360" y="2979473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45" name="AutoShape 2"/>
          <p:cNvSpPr>
            <a:spLocks noChangeArrowheads="1"/>
          </p:cNvSpPr>
          <p:nvPr/>
        </p:nvSpPr>
        <p:spPr bwMode="auto">
          <a:xfrm>
            <a:off x="1838360" y="2291600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46" name="AutoShape 2"/>
          <p:cNvSpPr>
            <a:spLocks noChangeArrowheads="1"/>
          </p:cNvSpPr>
          <p:nvPr/>
        </p:nvSpPr>
        <p:spPr bwMode="auto">
          <a:xfrm>
            <a:off x="1838360" y="1565323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47" name="AutoShape 2"/>
          <p:cNvSpPr>
            <a:spLocks noChangeArrowheads="1"/>
          </p:cNvSpPr>
          <p:nvPr/>
        </p:nvSpPr>
        <p:spPr bwMode="auto">
          <a:xfrm>
            <a:off x="2589146" y="4381812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48" name="AutoShape 2"/>
          <p:cNvSpPr>
            <a:spLocks noChangeArrowheads="1"/>
          </p:cNvSpPr>
          <p:nvPr/>
        </p:nvSpPr>
        <p:spPr bwMode="auto">
          <a:xfrm>
            <a:off x="2589146" y="3733740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49" name="AutoShape 2"/>
          <p:cNvSpPr>
            <a:spLocks noChangeArrowheads="1"/>
          </p:cNvSpPr>
          <p:nvPr/>
        </p:nvSpPr>
        <p:spPr bwMode="auto">
          <a:xfrm>
            <a:off x="2589146" y="2997894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0" name="AutoShape 2"/>
          <p:cNvSpPr>
            <a:spLocks noChangeArrowheads="1"/>
          </p:cNvSpPr>
          <p:nvPr/>
        </p:nvSpPr>
        <p:spPr bwMode="auto">
          <a:xfrm>
            <a:off x="2589146" y="2310021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1" name="AutoShape 2"/>
          <p:cNvSpPr>
            <a:spLocks noChangeArrowheads="1"/>
          </p:cNvSpPr>
          <p:nvPr/>
        </p:nvSpPr>
        <p:spPr bwMode="auto">
          <a:xfrm>
            <a:off x="2589146" y="1583744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2" name="AutoShape 2"/>
          <p:cNvSpPr>
            <a:spLocks noChangeArrowheads="1"/>
          </p:cNvSpPr>
          <p:nvPr/>
        </p:nvSpPr>
        <p:spPr bwMode="auto">
          <a:xfrm>
            <a:off x="3308643" y="4395567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3" name="AutoShape 2"/>
          <p:cNvSpPr>
            <a:spLocks noChangeArrowheads="1"/>
          </p:cNvSpPr>
          <p:nvPr/>
        </p:nvSpPr>
        <p:spPr bwMode="auto">
          <a:xfrm>
            <a:off x="3308643" y="3747495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4" name="AutoShape 2"/>
          <p:cNvSpPr>
            <a:spLocks noChangeArrowheads="1"/>
          </p:cNvSpPr>
          <p:nvPr/>
        </p:nvSpPr>
        <p:spPr bwMode="auto">
          <a:xfrm>
            <a:off x="3308643" y="3011649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5" name="AutoShape 2"/>
          <p:cNvSpPr>
            <a:spLocks noChangeArrowheads="1"/>
          </p:cNvSpPr>
          <p:nvPr/>
        </p:nvSpPr>
        <p:spPr bwMode="auto">
          <a:xfrm>
            <a:off x="3308643" y="2323776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6" name="AutoShape 2"/>
          <p:cNvSpPr>
            <a:spLocks noChangeArrowheads="1"/>
          </p:cNvSpPr>
          <p:nvPr/>
        </p:nvSpPr>
        <p:spPr bwMode="auto">
          <a:xfrm>
            <a:off x="3308643" y="1597499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7" name="AutoShape 2"/>
          <p:cNvSpPr>
            <a:spLocks noChangeArrowheads="1"/>
          </p:cNvSpPr>
          <p:nvPr/>
        </p:nvSpPr>
        <p:spPr bwMode="auto">
          <a:xfrm>
            <a:off x="3970871" y="4409340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8" name="AutoShape 2"/>
          <p:cNvSpPr>
            <a:spLocks noChangeArrowheads="1"/>
          </p:cNvSpPr>
          <p:nvPr/>
        </p:nvSpPr>
        <p:spPr bwMode="auto">
          <a:xfrm>
            <a:off x="3970871" y="3761268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9" name="AutoShape 2"/>
          <p:cNvSpPr>
            <a:spLocks noChangeArrowheads="1"/>
          </p:cNvSpPr>
          <p:nvPr/>
        </p:nvSpPr>
        <p:spPr bwMode="auto">
          <a:xfrm>
            <a:off x="3970871" y="3025422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60" name="AutoShape 2"/>
          <p:cNvSpPr>
            <a:spLocks noChangeArrowheads="1"/>
          </p:cNvSpPr>
          <p:nvPr/>
        </p:nvSpPr>
        <p:spPr bwMode="auto">
          <a:xfrm>
            <a:off x="3970871" y="2337549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61" name="AutoShape 2"/>
          <p:cNvSpPr>
            <a:spLocks noChangeArrowheads="1"/>
          </p:cNvSpPr>
          <p:nvPr/>
        </p:nvSpPr>
        <p:spPr bwMode="auto">
          <a:xfrm>
            <a:off x="3970871" y="1611272"/>
            <a:ext cx="936104" cy="944116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62" name="Serbest Form 361"/>
          <p:cNvSpPr/>
          <p:nvPr/>
        </p:nvSpPr>
        <p:spPr>
          <a:xfrm>
            <a:off x="1199148" y="1787958"/>
            <a:ext cx="3492388" cy="3555872"/>
          </a:xfrm>
          <a:custGeom>
            <a:avLst/>
            <a:gdLst>
              <a:gd name="connsiteX0" fmla="*/ 3436883 w 3452649"/>
              <a:gd name="connsiteY0" fmla="*/ 0 h 3484179"/>
              <a:gd name="connsiteX1" fmla="*/ 0 w 3452649"/>
              <a:gd name="connsiteY1" fmla="*/ 15765 h 3484179"/>
              <a:gd name="connsiteX2" fmla="*/ 0 w 3452649"/>
              <a:gd name="connsiteY2" fmla="*/ 3484179 h 3484179"/>
              <a:gd name="connsiteX3" fmla="*/ 3452649 w 3452649"/>
              <a:gd name="connsiteY3" fmla="*/ 3468414 h 3484179"/>
              <a:gd name="connsiteX4" fmla="*/ 3436883 w 3452649"/>
              <a:gd name="connsiteY4" fmla="*/ 0 h 3484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2649" h="3484179">
                <a:moveTo>
                  <a:pt x="3436883" y="0"/>
                </a:moveTo>
                <a:lnTo>
                  <a:pt x="0" y="15765"/>
                </a:lnTo>
                <a:lnTo>
                  <a:pt x="0" y="3484179"/>
                </a:lnTo>
                <a:lnTo>
                  <a:pt x="3452649" y="3468414"/>
                </a:lnTo>
                <a:cubicBezTo>
                  <a:pt x="3447394" y="2312276"/>
                  <a:pt x="3442138" y="1156138"/>
                  <a:pt x="3436883" y="0"/>
                </a:cubicBezTo>
                <a:close/>
              </a:path>
            </a:pathLst>
          </a:custGeom>
          <a:solidFill>
            <a:srgbClr val="FFFF00">
              <a:alpha val="52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3" name="Serbest Form 362"/>
          <p:cNvSpPr/>
          <p:nvPr/>
        </p:nvSpPr>
        <p:spPr>
          <a:xfrm>
            <a:off x="1245970" y="603574"/>
            <a:ext cx="4698124" cy="1213944"/>
          </a:xfrm>
          <a:custGeom>
            <a:avLst/>
            <a:gdLst>
              <a:gd name="connsiteX0" fmla="*/ 4698124 w 4698124"/>
              <a:gd name="connsiteY0" fmla="*/ 0 h 1213944"/>
              <a:gd name="connsiteX1" fmla="*/ 1119352 w 4698124"/>
              <a:gd name="connsiteY1" fmla="*/ 47296 h 1213944"/>
              <a:gd name="connsiteX2" fmla="*/ 0 w 4698124"/>
              <a:gd name="connsiteY2" fmla="*/ 1213944 h 1213944"/>
              <a:gd name="connsiteX3" fmla="*/ 3515710 w 4698124"/>
              <a:gd name="connsiteY3" fmla="*/ 1213944 h 1213944"/>
              <a:gd name="connsiteX4" fmla="*/ 4698124 w 4698124"/>
              <a:gd name="connsiteY4" fmla="*/ 0 h 1213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8124" h="1213944">
                <a:moveTo>
                  <a:pt x="4698124" y="0"/>
                </a:moveTo>
                <a:lnTo>
                  <a:pt x="1119352" y="47296"/>
                </a:lnTo>
                <a:lnTo>
                  <a:pt x="0" y="1213944"/>
                </a:lnTo>
                <a:lnTo>
                  <a:pt x="3515710" y="1213944"/>
                </a:lnTo>
                <a:lnTo>
                  <a:pt x="4698124" y="0"/>
                </a:lnTo>
                <a:close/>
              </a:path>
            </a:pathLst>
          </a:custGeom>
          <a:solidFill>
            <a:srgbClr val="FFFF00">
              <a:alpha val="45882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4" name="Serbest Form 363"/>
          <p:cNvSpPr/>
          <p:nvPr/>
        </p:nvSpPr>
        <p:spPr>
          <a:xfrm>
            <a:off x="4723846" y="672006"/>
            <a:ext cx="1198180" cy="4681450"/>
          </a:xfrm>
          <a:custGeom>
            <a:avLst/>
            <a:gdLst>
              <a:gd name="connsiteX0" fmla="*/ 1198180 w 1198180"/>
              <a:gd name="connsiteY0" fmla="*/ 0 h 4745420"/>
              <a:gd name="connsiteX1" fmla="*/ 0 w 1198180"/>
              <a:gd name="connsiteY1" fmla="*/ 1182413 h 4745420"/>
              <a:gd name="connsiteX2" fmla="*/ 0 w 1198180"/>
              <a:gd name="connsiteY2" fmla="*/ 4745420 h 4745420"/>
              <a:gd name="connsiteX3" fmla="*/ 1198180 w 1198180"/>
              <a:gd name="connsiteY3" fmla="*/ 3515710 h 4745420"/>
              <a:gd name="connsiteX4" fmla="*/ 1198180 w 1198180"/>
              <a:gd name="connsiteY4" fmla="*/ 0 h 4745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8180" h="4745420">
                <a:moveTo>
                  <a:pt x="1198180" y="0"/>
                </a:moveTo>
                <a:lnTo>
                  <a:pt x="0" y="1182413"/>
                </a:lnTo>
                <a:lnTo>
                  <a:pt x="0" y="4745420"/>
                </a:lnTo>
                <a:lnTo>
                  <a:pt x="1198180" y="3515710"/>
                </a:lnTo>
                <a:cubicBezTo>
                  <a:pt x="1192925" y="2343807"/>
                  <a:pt x="1187669" y="1171903"/>
                  <a:pt x="1198180" y="0"/>
                </a:cubicBezTo>
                <a:close/>
              </a:path>
            </a:pathLst>
          </a:custGeom>
          <a:solidFill>
            <a:srgbClr val="FFFF00">
              <a:alpha val="4902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65" name="Mürekkep 364"/>
              <p14:cNvContentPartPr/>
              <p14:nvPr/>
            </p14:nvContentPartPr>
            <p14:xfrm>
              <a:off x="1303920" y="1018080"/>
              <a:ext cx="4554360" cy="4054320"/>
            </p14:xfrm>
          </p:contentPart>
        </mc:Choice>
        <mc:Fallback xmlns="">
          <p:pic>
            <p:nvPicPr>
              <p:cNvPr id="365" name="Mürekkep 36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94560" y="1008720"/>
                <a:ext cx="4573080" cy="407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66" name="Mürekkep 365"/>
              <p14:cNvContentPartPr/>
              <p14:nvPr/>
            </p14:nvContentPartPr>
            <p14:xfrm>
              <a:off x="160920" y="5277600"/>
              <a:ext cx="7688880" cy="1241280"/>
            </p14:xfrm>
          </p:contentPart>
        </mc:Choice>
        <mc:Fallback xmlns="">
          <p:pic>
            <p:nvPicPr>
              <p:cNvPr id="366" name="Mürekkep 365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51560" y="5268240"/>
                <a:ext cx="7707600" cy="1260000"/>
              </a:xfrm>
              <a:prstGeom prst="rect">
                <a:avLst/>
              </a:prstGeom>
            </p:spPr>
          </p:pic>
        </mc:Fallback>
      </mc:AlternateContent>
      <p:sp>
        <p:nvSpPr>
          <p:cNvPr id="367" name="Metin kutusu 366"/>
          <p:cNvSpPr txBox="1"/>
          <p:nvPr/>
        </p:nvSpPr>
        <p:spPr>
          <a:xfrm>
            <a:off x="6372199" y="2069557"/>
            <a:ext cx="2491195" cy="1938992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rgbClr val="C00000"/>
                </a:solidFill>
              </a:rPr>
              <a:t>ÖRNEK: </a:t>
            </a:r>
            <a:r>
              <a:rPr lang="tr-TR" sz="2400" b="1" dirty="0" smtClean="0"/>
              <a:t>Kenar</a:t>
            </a:r>
          </a:p>
          <a:p>
            <a:r>
              <a:rPr lang="tr-TR" sz="2400" b="1" dirty="0" smtClean="0"/>
              <a:t> uzunluğu 5 birim </a:t>
            </a:r>
          </a:p>
          <a:p>
            <a:r>
              <a:rPr lang="tr-TR" sz="2400" b="1" dirty="0" smtClean="0"/>
              <a:t>olan küp </a:t>
            </a:r>
          </a:p>
          <a:p>
            <a:r>
              <a:rPr lang="tr-TR" sz="2400" b="1" dirty="0" smtClean="0"/>
              <a:t>prizmanın hacmi</a:t>
            </a:r>
          </a:p>
          <a:p>
            <a:r>
              <a:rPr lang="tr-TR" sz="2400" b="1" dirty="0" smtClean="0"/>
              <a:t> kaç birim küptür?</a:t>
            </a:r>
            <a:endParaRPr lang="tr-TR" sz="2400" b="1" dirty="0"/>
          </a:p>
        </p:txBody>
      </p:sp>
      <p:sp>
        <p:nvSpPr>
          <p:cNvPr id="368" name="Dikdörtgen 367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8445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8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1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10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7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9" fill="hold">
                      <p:stCondLst>
                        <p:cond delay="indefinite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3" dur="10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6" fill="hold">
                      <p:stCondLst>
                        <p:cond delay="indefinite"/>
                      </p:stCondLst>
                      <p:childTnLst>
                        <p:par>
                          <p:cTn id="417" fill="hold">
                            <p:stCondLst>
                              <p:cond delay="0"/>
                            </p:stCondLst>
                            <p:childTnLst>
                              <p:par>
                                <p:cTn id="4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1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1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0" fill="hold">
                      <p:stCondLst>
                        <p:cond delay="indefinite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4" dur="1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7" fill="hold">
                      <p:stCondLst>
                        <p:cond delay="indefinite"/>
                      </p:stCondLst>
                      <p:childTnLst>
                        <p:par>
                          <p:cTn id="438" fill="hold">
                            <p:stCondLst>
                              <p:cond delay="0"/>
                            </p:stCondLst>
                            <p:childTnLst>
                              <p:par>
                                <p:cTn id="4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1" dur="1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2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4" fill="hold">
                      <p:stCondLst>
                        <p:cond delay="indefinite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10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9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1" fill="hold">
                      <p:stCondLst>
                        <p:cond delay="indefinite"/>
                      </p:stCondLst>
                      <p:childTnLst>
                        <p:par>
                          <p:cTn id="452" fill="hold">
                            <p:stCondLst>
                              <p:cond delay="0"/>
                            </p:stCondLst>
                            <p:childTnLst>
                              <p:par>
                                <p:cTn id="4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5" dur="1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6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8" fill="hold">
                      <p:stCondLst>
                        <p:cond delay="indefinite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2" dur="1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3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5" fill="hold">
                      <p:stCondLst>
                        <p:cond delay="indefinite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0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2" fill="hold">
                      <p:stCondLst>
                        <p:cond delay="indefinite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6" dur="1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7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9" fill="hold">
                      <p:stCondLst>
                        <p:cond delay="indefinite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1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4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6" fill="hold">
                      <p:stCondLst>
                        <p:cond delay="indefinite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0"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1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3" fill="hold">
                      <p:stCondLst>
                        <p:cond delay="indefinite"/>
                      </p:stCondLst>
                      <p:childTnLst>
                        <p:par>
                          <p:cTn id="494" fill="hold">
                            <p:stCondLst>
                              <p:cond delay="0"/>
                            </p:stCondLst>
                            <p:childTnLst>
                              <p:par>
                                <p:cTn id="4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7" dur="10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8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0" fill="hold">
                      <p:stCondLst>
                        <p:cond delay="indefinite"/>
                      </p:stCondLst>
                      <p:childTnLst>
                        <p:par>
                          <p:cTn id="501" fill="hold">
                            <p:stCondLst>
                              <p:cond delay="0"/>
                            </p:stCondLst>
                            <p:childTnLst>
                              <p:par>
                                <p:cTn id="5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4" dur="1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5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7" fill="hold">
                      <p:stCondLst>
                        <p:cond delay="indefinite"/>
                      </p:stCondLst>
                      <p:childTnLst>
                        <p:par>
                          <p:cTn id="508" fill="hold">
                            <p:stCondLst>
                              <p:cond delay="0"/>
                            </p:stCondLst>
                            <p:childTnLst>
                              <p:par>
                                <p:cTn id="5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1" dur="1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2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4" fill="hold">
                      <p:stCondLst>
                        <p:cond delay="indefinite"/>
                      </p:stCondLst>
                      <p:childTnLst>
                        <p:par>
                          <p:cTn id="515" fill="hold">
                            <p:stCondLst>
                              <p:cond delay="0"/>
                            </p:stCondLst>
                            <p:childTnLst>
                              <p:par>
                                <p:cTn id="5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8" dur="10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9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1" fill="hold">
                      <p:stCondLst>
                        <p:cond delay="indefinite"/>
                      </p:stCondLst>
                      <p:childTnLst>
                        <p:par>
                          <p:cTn id="522" fill="hold">
                            <p:stCondLst>
                              <p:cond delay="0"/>
                            </p:stCondLst>
                            <p:childTnLst>
                              <p:par>
                                <p:cTn id="5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5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6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8" fill="hold">
                      <p:stCondLst>
                        <p:cond delay="indefinite"/>
                      </p:stCondLst>
                      <p:childTnLst>
                        <p:par>
                          <p:cTn id="529" fill="hold">
                            <p:stCondLst>
                              <p:cond delay="0"/>
                            </p:stCondLst>
                            <p:childTnLst>
                              <p:par>
                                <p:cTn id="5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2" dur="10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3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5" fill="hold">
                      <p:stCondLst>
                        <p:cond delay="indefinite"/>
                      </p:stCondLst>
                      <p:childTnLst>
                        <p:par>
                          <p:cTn id="536" fill="hold">
                            <p:stCondLst>
                              <p:cond delay="0"/>
                            </p:stCondLst>
                            <p:childTnLst>
                              <p:par>
                                <p:cTn id="5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9" dur="1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0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2" fill="hold">
                      <p:stCondLst>
                        <p:cond delay="indefinite"/>
                      </p:stCondLst>
                      <p:childTnLst>
                        <p:par>
                          <p:cTn id="543" fill="hold">
                            <p:stCondLst>
                              <p:cond delay="0"/>
                            </p:stCondLst>
                            <p:childTnLst>
                              <p:par>
                                <p:cTn id="5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6" dur="10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7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9" fill="hold">
                      <p:stCondLst>
                        <p:cond delay="indefinite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3" dur="10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4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6" fill="hold">
                      <p:stCondLst>
                        <p:cond delay="indefinite"/>
                      </p:stCondLst>
                      <p:childTnLst>
                        <p:par>
                          <p:cTn id="557" fill="hold">
                            <p:stCondLst>
                              <p:cond delay="0"/>
                            </p:stCondLst>
                            <p:childTnLst>
                              <p:par>
                                <p:cTn id="5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0" dur="1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1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3" fill="hold">
                      <p:stCondLst>
                        <p:cond delay="indefinite"/>
                      </p:stCondLst>
                      <p:childTnLst>
                        <p:par>
                          <p:cTn id="564" fill="hold">
                            <p:stCondLst>
                              <p:cond delay="0"/>
                            </p:stCondLst>
                            <p:childTnLst>
                              <p:par>
                                <p:cTn id="5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7" dur="10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8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0" fill="hold">
                      <p:stCondLst>
                        <p:cond delay="indefinite"/>
                      </p:stCondLst>
                      <p:childTnLst>
                        <p:par>
                          <p:cTn id="571" fill="hold">
                            <p:stCondLst>
                              <p:cond delay="0"/>
                            </p:stCondLst>
                            <p:childTnLst>
                              <p:par>
                                <p:cTn id="5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4" dur="1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5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7" fill="hold">
                      <p:stCondLst>
                        <p:cond delay="indefinite"/>
                      </p:stCondLst>
                      <p:childTnLst>
                        <p:par>
                          <p:cTn id="578" fill="hold">
                            <p:stCondLst>
                              <p:cond delay="0"/>
                            </p:stCondLst>
                            <p:childTnLst>
                              <p:par>
                                <p:cTn id="5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1" dur="1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2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4" fill="hold">
                      <p:stCondLst>
                        <p:cond delay="indefinite"/>
                      </p:stCondLst>
                      <p:childTnLst>
                        <p:par>
                          <p:cTn id="585" fill="hold">
                            <p:stCondLst>
                              <p:cond delay="0"/>
                            </p:stCondLst>
                            <p:childTnLst>
                              <p:par>
                                <p:cTn id="5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8" dur="1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9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1" fill="hold">
                      <p:stCondLst>
                        <p:cond delay="indefinite"/>
                      </p:stCondLst>
                      <p:childTnLst>
                        <p:par>
                          <p:cTn id="592" fill="hold">
                            <p:stCondLst>
                              <p:cond delay="0"/>
                            </p:stCondLst>
                            <p:childTnLst>
                              <p:par>
                                <p:cTn id="5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5"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6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8" fill="hold">
                      <p:stCondLst>
                        <p:cond delay="indefinite"/>
                      </p:stCondLst>
                      <p:childTnLst>
                        <p:par>
                          <p:cTn id="599" fill="hold">
                            <p:stCondLst>
                              <p:cond delay="0"/>
                            </p:stCondLst>
                            <p:childTnLst>
                              <p:par>
                                <p:cTn id="6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2" dur="10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3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5" fill="hold">
                      <p:stCondLst>
                        <p:cond delay="indefinite"/>
                      </p:stCondLst>
                      <p:childTnLst>
                        <p:par>
                          <p:cTn id="606" fill="hold">
                            <p:stCondLst>
                              <p:cond delay="0"/>
                            </p:stCondLst>
                            <p:childTnLst>
                              <p:par>
                                <p:cTn id="6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9" dur="1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0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2" fill="hold">
                      <p:stCondLst>
                        <p:cond delay="indefinite"/>
                      </p:stCondLst>
                      <p:childTnLst>
                        <p:par>
                          <p:cTn id="613" fill="hold">
                            <p:stCondLst>
                              <p:cond delay="0"/>
                            </p:stCondLst>
                            <p:childTnLst>
                              <p:par>
                                <p:cTn id="6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6"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9" fill="hold">
                      <p:stCondLst>
                        <p:cond delay="indefinite"/>
                      </p:stCondLst>
                      <p:childTnLst>
                        <p:par>
                          <p:cTn id="620" fill="hold">
                            <p:stCondLst>
                              <p:cond delay="0"/>
                            </p:stCondLst>
                            <p:childTnLst>
                              <p:par>
                                <p:cTn id="6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3" dur="10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4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6" fill="hold">
                      <p:stCondLst>
                        <p:cond delay="indefinite"/>
                      </p:stCondLst>
                      <p:childTnLst>
                        <p:par>
                          <p:cTn id="627" fill="hold">
                            <p:stCondLst>
                              <p:cond delay="0"/>
                            </p:stCondLst>
                            <p:childTnLst>
                              <p:par>
                                <p:cTn id="6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0" dur="1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1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3" fill="hold">
                      <p:stCondLst>
                        <p:cond delay="indefinite"/>
                      </p:stCondLst>
                      <p:childTnLst>
                        <p:par>
                          <p:cTn id="634" fill="hold">
                            <p:stCondLst>
                              <p:cond delay="0"/>
                            </p:stCondLst>
                            <p:childTnLst>
                              <p:par>
                                <p:cTn id="6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7" dur="10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8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0" fill="hold">
                      <p:stCondLst>
                        <p:cond delay="indefinite"/>
                      </p:stCondLst>
                      <p:childTnLst>
                        <p:par>
                          <p:cTn id="641" fill="hold">
                            <p:stCondLst>
                              <p:cond delay="0"/>
                            </p:stCondLst>
                            <p:childTnLst>
                              <p:par>
                                <p:cTn id="6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4" dur="10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5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7" fill="hold">
                      <p:stCondLst>
                        <p:cond delay="indefinite"/>
                      </p:stCondLst>
                      <p:childTnLst>
                        <p:par>
                          <p:cTn id="648" fill="hold">
                            <p:stCondLst>
                              <p:cond delay="0"/>
                            </p:stCondLst>
                            <p:childTnLst>
                              <p:par>
                                <p:cTn id="6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1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2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4" fill="hold">
                      <p:stCondLst>
                        <p:cond delay="indefinite"/>
                      </p:stCondLst>
                      <p:childTnLst>
                        <p:par>
                          <p:cTn id="655" fill="hold">
                            <p:stCondLst>
                              <p:cond delay="0"/>
                            </p:stCondLst>
                            <p:childTnLst>
                              <p:par>
                                <p:cTn id="6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8"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9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1" fill="hold">
                      <p:stCondLst>
                        <p:cond delay="indefinite"/>
                      </p:stCondLst>
                      <p:childTnLst>
                        <p:par>
                          <p:cTn id="662" fill="hold">
                            <p:stCondLst>
                              <p:cond delay="0"/>
                            </p:stCondLst>
                            <p:childTnLst>
                              <p:par>
                                <p:cTn id="6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5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6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8" fill="hold">
                      <p:stCondLst>
                        <p:cond delay="indefinite"/>
                      </p:stCondLst>
                      <p:childTnLst>
                        <p:par>
                          <p:cTn id="669" fill="hold">
                            <p:stCondLst>
                              <p:cond delay="0"/>
                            </p:stCondLst>
                            <p:childTnLst>
                              <p:par>
                                <p:cTn id="6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2"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3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4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5" fill="hold">
                      <p:stCondLst>
                        <p:cond delay="indefinite"/>
                      </p:stCondLst>
                      <p:childTnLst>
                        <p:par>
                          <p:cTn id="676" fill="hold">
                            <p:stCondLst>
                              <p:cond delay="0"/>
                            </p:stCondLst>
                            <p:childTnLst>
                              <p:par>
                                <p:cTn id="6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9" dur="10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0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1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2" fill="hold">
                      <p:stCondLst>
                        <p:cond delay="indefinite"/>
                      </p:stCondLst>
                      <p:childTnLst>
                        <p:par>
                          <p:cTn id="683" fill="hold">
                            <p:stCondLst>
                              <p:cond delay="0"/>
                            </p:stCondLst>
                            <p:childTnLst>
                              <p:par>
                                <p:cTn id="6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6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7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8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9" fill="hold">
                      <p:stCondLst>
                        <p:cond delay="indefinite"/>
                      </p:stCondLst>
                      <p:childTnLst>
                        <p:par>
                          <p:cTn id="690" fill="hold">
                            <p:stCondLst>
                              <p:cond delay="0"/>
                            </p:stCondLst>
                            <p:childTnLst>
                              <p:par>
                                <p:cTn id="6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3" dur="1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4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6" fill="hold">
                      <p:stCondLst>
                        <p:cond delay="indefinite"/>
                      </p:stCondLst>
                      <p:childTnLst>
                        <p:par>
                          <p:cTn id="697" fill="hold">
                            <p:stCondLst>
                              <p:cond delay="0"/>
                            </p:stCondLst>
                            <p:childTnLst>
                              <p:par>
                                <p:cTn id="6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0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1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2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3" fill="hold">
                      <p:stCondLst>
                        <p:cond delay="indefinite"/>
                      </p:stCondLst>
                      <p:childTnLst>
                        <p:par>
                          <p:cTn id="704" fill="hold">
                            <p:stCondLst>
                              <p:cond delay="0"/>
                            </p:stCondLst>
                            <p:childTnLst>
                              <p:par>
                                <p:cTn id="7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7" dur="10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8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9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0" fill="hold">
                      <p:stCondLst>
                        <p:cond delay="indefinite"/>
                      </p:stCondLst>
                      <p:childTnLst>
                        <p:par>
                          <p:cTn id="711" fill="hold">
                            <p:stCondLst>
                              <p:cond delay="0"/>
                            </p:stCondLst>
                            <p:childTnLst>
                              <p:par>
                                <p:cTn id="7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4" dur="1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5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6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7" fill="hold">
                      <p:stCondLst>
                        <p:cond delay="indefinite"/>
                      </p:stCondLst>
                      <p:childTnLst>
                        <p:par>
                          <p:cTn id="718" fill="hold">
                            <p:stCondLst>
                              <p:cond delay="0"/>
                            </p:stCondLst>
                            <p:childTnLst>
                              <p:par>
                                <p:cTn id="7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1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2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3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4" fill="hold">
                      <p:stCondLst>
                        <p:cond delay="indefinite"/>
                      </p:stCondLst>
                      <p:childTnLst>
                        <p:par>
                          <p:cTn id="725" fill="hold">
                            <p:stCondLst>
                              <p:cond delay="0"/>
                            </p:stCondLst>
                            <p:childTnLst>
                              <p:par>
                                <p:cTn id="7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8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9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0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1" fill="hold">
                      <p:stCondLst>
                        <p:cond delay="indefinite"/>
                      </p:stCondLst>
                      <p:childTnLst>
                        <p:par>
                          <p:cTn id="732" fill="hold">
                            <p:stCondLst>
                              <p:cond delay="0"/>
                            </p:stCondLst>
                            <p:childTnLst>
                              <p:par>
                                <p:cTn id="7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5"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6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7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8" fill="hold">
                      <p:stCondLst>
                        <p:cond delay="indefinite"/>
                      </p:stCondLst>
                      <p:childTnLst>
                        <p:par>
                          <p:cTn id="739" fill="hold">
                            <p:stCondLst>
                              <p:cond delay="0"/>
                            </p:stCondLst>
                            <p:childTnLst>
                              <p:par>
                                <p:cTn id="7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2" dur="1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3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4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5" fill="hold">
                      <p:stCondLst>
                        <p:cond delay="indefinite"/>
                      </p:stCondLst>
                      <p:childTnLst>
                        <p:par>
                          <p:cTn id="746" fill="hold">
                            <p:stCondLst>
                              <p:cond delay="0"/>
                            </p:stCondLst>
                            <p:childTnLst>
                              <p:par>
                                <p:cTn id="7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9"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0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1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2" fill="hold">
                      <p:stCondLst>
                        <p:cond delay="indefinite"/>
                      </p:stCondLst>
                      <p:childTnLst>
                        <p:par>
                          <p:cTn id="753" fill="hold">
                            <p:stCondLst>
                              <p:cond delay="0"/>
                            </p:stCondLst>
                            <p:childTnLst>
                              <p:par>
                                <p:cTn id="7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6" dur="10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7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8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9" fill="hold">
                      <p:stCondLst>
                        <p:cond delay="indefinite"/>
                      </p:stCondLst>
                      <p:childTnLst>
                        <p:par>
                          <p:cTn id="760" fill="hold">
                            <p:stCondLst>
                              <p:cond delay="0"/>
                            </p:stCondLst>
                            <p:childTnLst>
                              <p:par>
                                <p:cTn id="7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3" dur="10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4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5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6" fill="hold">
                      <p:stCondLst>
                        <p:cond delay="indefinite"/>
                      </p:stCondLst>
                      <p:childTnLst>
                        <p:par>
                          <p:cTn id="767" fill="hold">
                            <p:stCondLst>
                              <p:cond delay="0"/>
                            </p:stCondLst>
                            <p:childTnLst>
                              <p:par>
                                <p:cTn id="7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0"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1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2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3" fill="hold">
                      <p:stCondLst>
                        <p:cond delay="indefinite"/>
                      </p:stCondLst>
                      <p:childTnLst>
                        <p:par>
                          <p:cTn id="774" fill="hold">
                            <p:stCondLst>
                              <p:cond delay="0"/>
                            </p:stCondLst>
                            <p:childTnLst>
                              <p:par>
                                <p:cTn id="7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7" dur="10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8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9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0" fill="hold">
                      <p:stCondLst>
                        <p:cond delay="indefinite"/>
                      </p:stCondLst>
                      <p:childTnLst>
                        <p:par>
                          <p:cTn id="781" fill="hold">
                            <p:stCondLst>
                              <p:cond delay="0"/>
                            </p:stCondLst>
                            <p:childTnLst>
                              <p:par>
                                <p:cTn id="7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4" dur="10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5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6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7" fill="hold">
                      <p:stCondLst>
                        <p:cond delay="indefinite"/>
                      </p:stCondLst>
                      <p:childTnLst>
                        <p:par>
                          <p:cTn id="788" fill="hold">
                            <p:stCondLst>
                              <p:cond delay="0"/>
                            </p:stCondLst>
                            <p:childTnLst>
                              <p:par>
                                <p:cTn id="7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1" dur="1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2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3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4" fill="hold">
                      <p:stCondLst>
                        <p:cond delay="indefinite"/>
                      </p:stCondLst>
                      <p:childTnLst>
                        <p:par>
                          <p:cTn id="795" fill="hold">
                            <p:stCondLst>
                              <p:cond delay="0"/>
                            </p:stCondLst>
                            <p:childTnLst>
                              <p:par>
                                <p:cTn id="7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8" dur="10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9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0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1" fill="hold">
                      <p:stCondLst>
                        <p:cond delay="indefinite"/>
                      </p:stCondLst>
                      <p:childTnLst>
                        <p:par>
                          <p:cTn id="802" fill="hold">
                            <p:stCondLst>
                              <p:cond delay="0"/>
                            </p:stCondLst>
                            <p:childTnLst>
                              <p:par>
                                <p:cTn id="8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5" dur="10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6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7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8" fill="hold">
                      <p:stCondLst>
                        <p:cond delay="indefinite"/>
                      </p:stCondLst>
                      <p:childTnLst>
                        <p:par>
                          <p:cTn id="809" fill="hold">
                            <p:stCondLst>
                              <p:cond delay="0"/>
                            </p:stCondLst>
                            <p:childTnLst>
                              <p:par>
                                <p:cTn id="8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2" dur="10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3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4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5" fill="hold">
                      <p:stCondLst>
                        <p:cond delay="indefinite"/>
                      </p:stCondLst>
                      <p:childTnLst>
                        <p:par>
                          <p:cTn id="816" fill="hold">
                            <p:stCondLst>
                              <p:cond delay="0"/>
                            </p:stCondLst>
                            <p:childTnLst>
                              <p:par>
                                <p:cTn id="8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9" dur="10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0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1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2" fill="hold">
                      <p:stCondLst>
                        <p:cond delay="indefinite"/>
                      </p:stCondLst>
                      <p:childTnLst>
                        <p:par>
                          <p:cTn id="823" fill="hold">
                            <p:stCondLst>
                              <p:cond delay="0"/>
                            </p:stCondLst>
                            <p:childTnLst>
                              <p:par>
                                <p:cTn id="8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6" dur="10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7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8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9" fill="hold">
                      <p:stCondLst>
                        <p:cond delay="indefinite"/>
                      </p:stCondLst>
                      <p:childTnLst>
                        <p:par>
                          <p:cTn id="830" fill="hold">
                            <p:stCondLst>
                              <p:cond delay="0"/>
                            </p:stCondLst>
                            <p:childTnLst>
                              <p:par>
                                <p:cTn id="8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3" dur="10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4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5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6" fill="hold">
                      <p:stCondLst>
                        <p:cond delay="indefinite"/>
                      </p:stCondLst>
                      <p:childTnLst>
                        <p:par>
                          <p:cTn id="837" fill="hold">
                            <p:stCondLst>
                              <p:cond delay="0"/>
                            </p:stCondLst>
                            <p:childTnLst>
                              <p:par>
                                <p:cTn id="8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0" dur="10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1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2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3" fill="hold">
                      <p:stCondLst>
                        <p:cond delay="indefinite"/>
                      </p:stCondLst>
                      <p:childTnLst>
                        <p:par>
                          <p:cTn id="844" fill="hold">
                            <p:stCondLst>
                              <p:cond delay="0"/>
                            </p:stCondLst>
                            <p:childTnLst>
                              <p:par>
                                <p:cTn id="8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7" dur="10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8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9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0" fill="hold">
                      <p:stCondLst>
                        <p:cond delay="indefinite"/>
                      </p:stCondLst>
                      <p:childTnLst>
                        <p:par>
                          <p:cTn id="851" fill="hold">
                            <p:stCondLst>
                              <p:cond delay="0"/>
                            </p:stCondLst>
                            <p:childTnLst>
                              <p:par>
                                <p:cTn id="8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4" dur="10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5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6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7" fill="hold">
                      <p:stCondLst>
                        <p:cond delay="indefinite"/>
                      </p:stCondLst>
                      <p:childTnLst>
                        <p:par>
                          <p:cTn id="858" fill="hold">
                            <p:stCondLst>
                              <p:cond delay="0"/>
                            </p:stCondLst>
                            <p:childTnLst>
                              <p:par>
                                <p:cTn id="8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1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2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3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4" fill="hold">
                      <p:stCondLst>
                        <p:cond delay="indefinite"/>
                      </p:stCondLst>
                      <p:childTnLst>
                        <p:par>
                          <p:cTn id="865" fill="hold">
                            <p:stCondLst>
                              <p:cond delay="0"/>
                            </p:stCondLst>
                            <p:childTnLst>
                              <p:par>
                                <p:cTn id="8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8" dur="1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9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0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1" fill="hold">
                      <p:stCondLst>
                        <p:cond delay="indefinite"/>
                      </p:stCondLst>
                      <p:childTnLst>
                        <p:par>
                          <p:cTn id="872" fill="hold">
                            <p:stCondLst>
                              <p:cond delay="0"/>
                            </p:stCondLst>
                            <p:childTnLst>
                              <p:par>
                                <p:cTn id="8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5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6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7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8" fill="hold">
                      <p:stCondLst>
                        <p:cond delay="indefinite"/>
                      </p:stCondLst>
                      <p:childTnLst>
                        <p:par>
                          <p:cTn id="879" fill="hold">
                            <p:stCondLst>
                              <p:cond delay="0"/>
                            </p:stCondLst>
                            <p:childTnLst>
                              <p:par>
                                <p:cTn id="8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2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3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4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5" fill="hold">
                      <p:stCondLst>
                        <p:cond delay="indefinite"/>
                      </p:stCondLst>
                      <p:childTnLst>
                        <p:par>
                          <p:cTn id="886" fill="hold">
                            <p:stCondLst>
                              <p:cond delay="0"/>
                            </p:stCondLst>
                            <p:childTnLst>
                              <p:par>
                                <p:cTn id="8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9"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0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1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2" fill="hold">
                      <p:stCondLst>
                        <p:cond delay="indefinite"/>
                      </p:stCondLst>
                      <p:childTnLst>
                        <p:par>
                          <p:cTn id="893" fill="hold">
                            <p:stCondLst>
                              <p:cond delay="0"/>
                            </p:stCondLst>
                            <p:childTnLst>
                              <p:par>
                                <p:cTn id="8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6"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7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8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9" fill="hold">
                      <p:stCondLst>
                        <p:cond delay="indefinite"/>
                      </p:stCondLst>
                      <p:childTnLst>
                        <p:par>
                          <p:cTn id="900" fill="hold">
                            <p:stCondLst>
                              <p:cond delay="0"/>
                            </p:stCondLst>
                            <p:childTnLst>
                              <p:par>
                                <p:cTn id="9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3" dur="1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4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5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6" fill="hold">
                      <p:stCondLst>
                        <p:cond delay="indefinite"/>
                      </p:stCondLst>
                      <p:childTnLst>
                        <p:par>
                          <p:cTn id="907" fill="hold">
                            <p:stCondLst>
                              <p:cond delay="0"/>
                            </p:stCondLst>
                            <p:childTnLst>
                              <p:par>
                                <p:cTn id="9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0" dur="1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1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2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3" fill="hold">
                      <p:stCondLst>
                        <p:cond delay="indefinite"/>
                      </p:stCondLst>
                      <p:childTnLst>
                        <p:par>
                          <p:cTn id="914" fill="hold">
                            <p:stCondLst>
                              <p:cond delay="0"/>
                            </p:stCondLst>
                            <p:childTnLst>
                              <p:par>
                                <p:cTn id="9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7" dur="1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8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9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0" fill="hold">
                      <p:stCondLst>
                        <p:cond delay="indefinite"/>
                      </p:stCondLst>
                      <p:childTnLst>
                        <p:par>
                          <p:cTn id="921" fill="hold">
                            <p:stCondLst>
                              <p:cond delay="0"/>
                            </p:stCondLst>
                            <p:childTnLst>
                              <p:par>
                                <p:cTn id="9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4" dur="1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5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6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7" fill="hold">
                      <p:stCondLst>
                        <p:cond delay="indefinite"/>
                      </p:stCondLst>
                      <p:childTnLst>
                        <p:par>
                          <p:cTn id="928" fill="hold">
                            <p:stCondLst>
                              <p:cond delay="0"/>
                            </p:stCondLst>
                            <p:childTnLst>
                              <p:par>
                                <p:cTn id="9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1" dur="1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2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3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3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15" grpId="0" animBg="1"/>
      <p:bldP spid="316" grpId="0" animBg="1"/>
      <p:bldP spid="317" grpId="0" animBg="1"/>
      <p:bldP spid="318" grpId="0" animBg="1"/>
      <p:bldP spid="319" grpId="0" animBg="1"/>
      <p:bldP spid="320" grpId="0" animBg="1"/>
      <p:bldP spid="321" grpId="0" animBg="1"/>
      <p:bldP spid="322" grpId="0" animBg="1"/>
      <p:bldP spid="323" grpId="0" animBg="1"/>
      <p:bldP spid="324" grpId="0" animBg="1"/>
      <p:bldP spid="325" grpId="0" animBg="1"/>
      <p:bldP spid="326" grpId="0" animBg="1"/>
      <p:bldP spid="327" grpId="0" animBg="1"/>
      <p:bldP spid="328" grpId="0" animBg="1"/>
      <p:bldP spid="329" grpId="0" animBg="1"/>
      <p:bldP spid="330" grpId="0" animBg="1"/>
      <p:bldP spid="331" grpId="0" animBg="1"/>
      <p:bldP spid="342" grpId="0" animBg="1"/>
      <p:bldP spid="343" grpId="0" animBg="1"/>
      <p:bldP spid="344" grpId="0" animBg="1"/>
      <p:bldP spid="345" grpId="0" animBg="1"/>
      <p:bldP spid="346" grpId="0" animBg="1"/>
      <p:bldP spid="347" grpId="0" animBg="1"/>
      <p:bldP spid="348" grpId="0" animBg="1"/>
      <p:bldP spid="349" grpId="0" animBg="1"/>
      <p:bldP spid="350" grpId="0" animBg="1"/>
      <p:bldP spid="351" grpId="0" animBg="1"/>
      <p:bldP spid="352" grpId="0" animBg="1"/>
      <p:bldP spid="353" grpId="0" animBg="1"/>
      <p:bldP spid="354" grpId="0" animBg="1"/>
      <p:bldP spid="355" grpId="0" animBg="1"/>
      <p:bldP spid="356" grpId="0" animBg="1"/>
      <p:bldP spid="357" grpId="0" animBg="1"/>
      <p:bldP spid="358" grpId="0" animBg="1"/>
      <p:bldP spid="359" grpId="0" animBg="1"/>
      <p:bldP spid="360" grpId="0" animBg="1"/>
      <p:bldP spid="361" grpId="0" animBg="1"/>
      <p:bldP spid="362" grpId="0" animBg="1"/>
      <p:bldP spid="363" grpId="0" animBg="1"/>
      <p:bldP spid="364" grpId="0" animBg="1"/>
      <p:bldP spid="36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rbest Form 4"/>
          <p:cNvSpPr/>
          <p:nvPr/>
        </p:nvSpPr>
        <p:spPr>
          <a:xfrm>
            <a:off x="1671146" y="1245476"/>
            <a:ext cx="4837174" cy="2191407"/>
          </a:xfrm>
          <a:custGeom>
            <a:avLst/>
            <a:gdLst>
              <a:gd name="connsiteX0" fmla="*/ 0 w 5060731"/>
              <a:gd name="connsiteY0" fmla="*/ 15765 h 2191407"/>
              <a:gd name="connsiteX1" fmla="*/ 5060731 w 5060731"/>
              <a:gd name="connsiteY1" fmla="*/ 0 h 2191407"/>
              <a:gd name="connsiteX2" fmla="*/ 5029200 w 5060731"/>
              <a:gd name="connsiteY2" fmla="*/ 2191407 h 2191407"/>
              <a:gd name="connsiteX3" fmla="*/ 15765 w 5060731"/>
              <a:gd name="connsiteY3" fmla="*/ 2191407 h 2191407"/>
              <a:gd name="connsiteX4" fmla="*/ 0 w 5060731"/>
              <a:gd name="connsiteY4" fmla="*/ 15765 h 219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60731" h="2191407">
                <a:moveTo>
                  <a:pt x="0" y="15765"/>
                </a:moveTo>
                <a:lnTo>
                  <a:pt x="5060731" y="0"/>
                </a:lnTo>
                <a:lnTo>
                  <a:pt x="5029200" y="2191407"/>
                </a:lnTo>
                <a:lnTo>
                  <a:pt x="15765" y="2191407"/>
                </a:lnTo>
                <a:lnTo>
                  <a:pt x="0" y="15765"/>
                </a:lnTo>
                <a:close/>
              </a:path>
            </a:pathLst>
          </a:custGeom>
          <a:solidFill>
            <a:srgbClr val="FF0000">
              <a:alpha val="36078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Serbest Form 24"/>
          <p:cNvSpPr/>
          <p:nvPr/>
        </p:nvSpPr>
        <p:spPr>
          <a:xfrm>
            <a:off x="1056290" y="1277007"/>
            <a:ext cx="614855" cy="2727434"/>
          </a:xfrm>
          <a:custGeom>
            <a:avLst/>
            <a:gdLst>
              <a:gd name="connsiteX0" fmla="*/ 0 w 614855"/>
              <a:gd name="connsiteY0" fmla="*/ 536027 h 2727434"/>
              <a:gd name="connsiteX1" fmla="*/ 599089 w 614855"/>
              <a:gd name="connsiteY1" fmla="*/ 0 h 2727434"/>
              <a:gd name="connsiteX2" fmla="*/ 614855 w 614855"/>
              <a:gd name="connsiteY2" fmla="*/ 2175641 h 2727434"/>
              <a:gd name="connsiteX3" fmla="*/ 15765 w 614855"/>
              <a:gd name="connsiteY3" fmla="*/ 2727434 h 2727434"/>
              <a:gd name="connsiteX4" fmla="*/ 0 w 614855"/>
              <a:gd name="connsiteY4" fmla="*/ 536027 h 2727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4855" h="2727434">
                <a:moveTo>
                  <a:pt x="0" y="536027"/>
                </a:moveTo>
                <a:lnTo>
                  <a:pt x="599089" y="0"/>
                </a:lnTo>
                <a:lnTo>
                  <a:pt x="614855" y="2175641"/>
                </a:lnTo>
                <a:lnTo>
                  <a:pt x="15765" y="2727434"/>
                </a:lnTo>
                <a:lnTo>
                  <a:pt x="0" y="536027"/>
                </a:lnTo>
                <a:close/>
              </a:path>
            </a:pathLst>
          </a:custGeom>
          <a:solidFill>
            <a:srgbClr val="FFFF00">
              <a:alpha val="41961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AutoShape 2"/>
          <p:cNvSpPr>
            <a:spLocks noChangeArrowheads="1"/>
          </p:cNvSpPr>
          <p:nvPr/>
        </p:nvSpPr>
        <p:spPr bwMode="auto">
          <a:xfrm>
            <a:off x="1452873" y="2651493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" name="AutoShape 2"/>
          <p:cNvSpPr>
            <a:spLocks noChangeArrowheads="1"/>
          </p:cNvSpPr>
          <p:nvPr/>
        </p:nvSpPr>
        <p:spPr bwMode="auto">
          <a:xfrm>
            <a:off x="1451109" y="1919005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9" name="AutoShape 2"/>
          <p:cNvSpPr>
            <a:spLocks noChangeArrowheads="1"/>
          </p:cNvSpPr>
          <p:nvPr/>
        </p:nvSpPr>
        <p:spPr bwMode="auto">
          <a:xfrm>
            <a:off x="1452873" y="1260057"/>
            <a:ext cx="902447" cy="940460"/>
          </a:xfrm>
          <a:prstGeom prst="cube">
            <a:avLst>
              <a:gd name="adj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" name="AutoShape 2"/>
          <p:cNvSpPr>
            <a:spLocks noChangeArrowheads="1"/>
          </p:cNvSpPr>
          <p:nvPr/>
        </p:nvSpPr>
        <p:spPr bwMode="auto">
          <a:xfrm>
            <a:off x="1266497" y="2859465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1" name="AutoShape 2"/>
          <p:cNvSpPr>
            <a:spLocks noChangeArrowheads="1"/>
          </p:cNvSpPr>
          <p:nvPr/>
        </p:nvSpPr>
        <p:spPr bwMode="auto">
          <a:xfrm>
            <a:off x="1056290" y="3074256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2" name="AutoShape 2"/>
          <p:cNvSpPr>
            <a:spLocks noChangeArrowheads="1"/>
          </p:cNvSpPr>
          <p:nvPr/>
        </p:nvSpPr>
        <p:spPr bwMode="auto">
          <a:xfrm>
            <a:off x="2139176" y="2651493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3" name="AutoShape 2"/>
          <p:cNvSpPr>
            <a:spLocks noChangeArrowheads="1"/>
          </p:cNvSpPr>
          <p:nvPr/>
        </p:nvSpPr>
        <p:spPr bwMode="auto">
          <a:xfrm>
            <a:off x="2137412" y="1919005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4" name="AutoShape 2"/>
          <p:cNvSpPr>
            <a:spLocks noChangeArrowheads="1"/>
          </p:cNvSpPr>
          <p:nvPr/>
        </p:nvSpPr>
        <p:spPr bwMode="auto">
          <a:xfrm>
            <a:off x="2139176" y="1260057"/>
            <a:ext cx="902447" cy="940460"/>
          </a:xfrm>
          <a:prstGeom prst="cube">
            <a:avLst>
              <a:gd name="adj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5" name="AutoShape 2"/>
          <p:cNvSpPr>
            <a:spLocks noChangeArrowheads="1"/>
          </p:cNvSpPr>
          <p:nvPr/>
        </p:nvSpPr>
        <p:spPr bwMode="auto">
          <a:xfrm>
            <a:off x="1952800" y="2859465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6" name="AutoShape 2"/>
          <p:cNvSpPr>
            <a:spLocks noChangeArrowheads="1"/>
          </p:cNvSpPr>
          <p:nvPr/>
        </p:nvSpPr>
        <p:spPr bwMode="auto">
          <a:xfrm>
            <a:off x="1742593" y="3074256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7" name="AutoShape 2"/>
          <p:cNvSpPr>
            <a:spLocks noChangeArrowheads="1"/>
          </p:cNvSpPr>
          <p:nvPr/>
        </p:nvSpPr>
        <p:spPr bwMode="auto">
          <a:xfrm>
            <a:off x="2818026" y="2640724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8" name="AutoShape 2"/>
          <p:cNvSpPr>
            <a:spLocks noChangeArrowheads="1"/>
          </p:cNvSpPr>
          <p:nvPr/>
        </p:nvSpPr>
        <p:spPr bwMode="auto">
          <a:xfrm>
            <a:off x="2816262" y="1908236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9" name="AutoShape 2"/>
          <p:cNvSpPr>
            <a:spLocks noChangeArrowheads="1"/>
          </p:cNvSpPr>
          <p:nvPr/>
        </p:nvSpPr>
        <p:spPr bwMode="auto">
          <a:xfrm>
            <a:off x="2818026" y="1249288"/>
            <a:ext cx="902447" cy="940460"/>
          </a:xfrm>
          <a:prstGeom prst="cube">
            <a:avLst>
              <a:gd name="adj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0" name="AutoShape 2"/>
          <p:cNvSpPr>
            <a:spLocks noChangeArrowheads="1"/>
          </p:cNvSpPr>
          <p:nvPr/>
        </p:nvSpPr>
        <p:spPr bwMode="auto">
          <a:xfrm>
            <a:off x="2631650" y="2848696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1" name="AutoShape 2"/>
          <p:cNvSpPr>
            <a:spLocks noChangeArrowheads="1"/>
          </p:cNvSpPr>
          <p:nvPr/>
        </p:nvSpPr>
        <p:spPr bwMode="auto">
          <a:xfrm>
            <a:off x="2421443" y="3063487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2" name="AutoShape 2"/>
          <p:cNvSpPr>
            <a:spLocks noChangeArrowheads="1"/>
          </p:cNvSpPr>
          <p:nvPr/>
        </p:nvSpPr>
        <p:spPr bwMode="auto">
          <a:xfrm>
            <a:off x="3495222" y="2651493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3" name="AutoShape 2"/>
          <p:cNvSpPr>
            <a:spLocks noChangeArrowheads="1"/>
          </p:cNvSpPr>
          <p:nvPr/>
        </p:nvSpPr>
        <p:spPr bwMode="auto">
          <a:xfrm>
            <a:off x="3493458" y="1919005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4" name="AutoShape 2"/>
          <p:cNvSpPr>
            <a:spLocks noChangeArrowheads="1"/>
          </p:cNvSpPr>
          <p:nvPr/>
        </p:nvSpPr>
        <p:spPr bwMode="auto">
          <a:xfrm>
            <a:off x="3495222" y="1260057"/>
            <a:ext cx="902447" cy="940460"/>
          </a:xfrm>
          <a:prstGeom prst="cube">
            <a:avLst>
              <a:gd name="adj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5" name="AutoShape 2"/>
          <p:cNvSpPr>
            <a:spLocks noChangeArrowheads="1"/>
          </p:cNvSpPr>
          <p:nvPr/>
        </p:nvSpPr>
        <p:spPr bwMode="auto">
          <a:xfrm>
            <a:off x="3308846" y="2859465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6" name="AutoShape 2"/>
          <p:cNvSpPr>
            <a:spLocks noChangeArrowheads="1"/>
          </p:cNvSpPr>
          <p:nvPr/>
        </p:nvSpPr>
        <p:spPr bwMode="auto">
          <a:xfrm>
            <a:off x="3098639" y="3074256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7" name="AutoShape 2"/>
          <p:cNvSpPr>
            <a:spLocks noChangeArrowheads="1"/>
          </p:cNvSpPr>
          <p:nvPr/>
        </p:nvSpPr>
        <p:spPr bwMode="auto">
          <a:xfrm>
            <a:off x="4203274" y="2651493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8" name="AutoShape 2"/>
          <p:cNvSpPr>
            <a:spLocks noChangeArrowheads="1"/>
          </p:cNvSpPr>
          <p:nvPr/>
        </p:nvSpPr>
        <p:spPr bwMode="auto">
          <a:xfrm>
            <a:off x="4201510" y="1919005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4203274" y="1260057"/>
            <a:ext cx="902447" cy="940460"/>
          </a:xfrm>
          <a:prstGeom prst="cube">
            <a:avLst>
              <a:gd name="adj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0" name="AutoShape 2"/>
          <p:cNvSpPr>
            <a:spLocks noChangeArrowheads="1"/>
          </p:cNvSpPr>
          <p:nvPr/>
        </p:nvSpPr>
        <p:spPr bwMode="auto">
          <a:xfrm>
            <a:off x="4016898" y="2859465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3806691" y="3074256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2" name="AutoShape 2"/>
          <p:cNvSpPr>
            <a:spLocks noChangeArrowheads="1"/>
          </p:cNvSpPr>
          <p:nvPr/>
        </p:nvSpPr>
        <p:spPr bwMode="auto">
          <a:xfrm>
            <a:off x="4893687" y="2672514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3" name="AutoShape 2"/>
          <p:cNvSpPr>
            <a:spLocks noChangeArrowheads="1"/>
          </p:cNvSpPr>
          <p:nvPr/>
        </p:nvSpPr>
        <p:spPr bwMode="auto">
          <a:xfrm>
            <a:off x="4891923" y="1940026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4" name="AutoShape 2"/>
          <p:cNvSpPr>
            <a:spLocks noChangeArrowheads="1"/>
          </p:cNvSpPr>
          <p:nvPr/>
        </p:nvSpPr>
        <p:spPr bwMode="auto">
          <a:xfrm>
            <a:off x="4891922" y="1245476"/>
            <a:ext cx="902447" cy="940460"/>
          </a:xfrm>
          <a:prstGeom prst="cube">
            <a:avLst>
              <a:gd name="adj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5" name="AutoShape 2"/>
          <p:cNvSpPr>
            <a:spLocks noChangeArrowheads="1"/>
          </p:cNvSpPr>
          <p:nvPr/>
        </p:nvSpPr>
        <p:spPr bwMode="auto">
          <a:xfrm>
            <a:off x="4707311" y="2841616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6" name="AutoShape 2"/>
          <p:cNvSpPr>
            <a:spLocks noChangeArrowheads="1"/>
          </p:cNvSpPr>
          <p:nvPr/>
        </p:nvSpPr>
        <p:spPr bwMode="auto">
          <a:xfrm>
            <a:off x="4497104" y="3063487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2" name="AutoShape 2"/>
          <p:cNvSpPr>
            <a:spLocks noChangeArrowheads="1"/>
          </p:cNvSpPr>
          <p:nvPr/>
        </p:nvSpPr>
        <p:spPr bwMode="auto">
          <a:xfrm>
            <a:off x="5605872" y="2603437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3" name="AutoShape 2"/>
          <p:cNvSpPr>
            <a:spLocks noChangeArrowheads="1"/>
          </p:cNvSpPr>
          <p:nvPr/>
        </p:nvSpPr>
        <p:spPr bwMode="auto">
          <a:xfrm>
            <a:off x="5604108" y="1870949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4" name="AutoShape 2"/>
          <p:cNvSpPr>
            <a:spLocks noChangeArrowheads="1"/>
          </p:cNvSpPr>
          <p:nvPr/>
        </p:nvSpPr>
        <p:spPr bwMode="auto">
          <a:xfrm>
            <a:off x="5605872" y="1212001"/>
            <a:ext cx="902447" cy="940460"/>
          </a:xfrm>
          <a:prstGeom prst="cube">
            <a:avLst>
              <a:gd name="adj" fmla="val 25000"/>
            </a:avLst>
          </a:prstGeom>
          <a:solidFill>
            <a:schemeClr val="bg1">
              <a:lumMod val="7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5" name="AutoShape 2"/>
          <p:cNvSpPr>
            <a:spLocks noChangeArrowheads="1"/>
          </p:cNvSpPr>
          <p:nvPr/>
        </p:nvSpPr>
        <p:spPr bwMode="auto">
          <a:xfrm>
            <a:off x="5399550" y="2811560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6" name="AutoShape 2"/>
          <p:cNvSpPr>
            <a:spLocks noChangeArrowheads="1"/>
          </p:cNvSpPr>
          <p:nvPr/>
        </p:nvSpPr>
        <p:spPr bwMode="auto">
          <a:xfrm>
            <a:off x="5161442" y="3063487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9" name="AutoShape 2"/>
          <p:cNvSpPr>
            <a:spLocks noChangeArrowheads="1"/>
          </p:cNvSpPr>
          <p:nvPr/>
        </p:nvSpPr>
        <p:spPr bwMode="auto">
          <a:xfrm>
            <a:off x="1250731" y="2201561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1040524" y="2416352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1" name="AutoShape 2"/>
          <p:cNvSpPr>
            <a:spLocks noChangeArrowheads="1"/>
          </p:cNvSpPr>
          <p:nvPr/>
        </p:nvSpPr>
        <p:spPr bwMode="auto">
          <a:xfrm>
            <a:off x="1937034" y="2201561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2" name="AutoShape 2"/>
          <p:cNvSpPr>
            <a:spLocks noChangeArrowheads="1"/>
          </p:cNvSpPr>
          <p:nvPr/>
        </p:nvSpPr>
        <p:spPr bwMode="auto">
          <a:xfrm>
            <a:off x="1726827" y="2416352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3" name="AutoShape 2"/>
          <p:cNvSpPr>
            <a:spLocks noChangeArrowheads="1"/>
          </p:cNvSpPr>
          <p:nvPr/>
        </p:nvSpPr>
        <p:spPr bwMode="auto">
          <a:xfrm>
            <a:off x="2615884" y="2190792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4" name="AutoShape 2"/>
          <p:cNvSpPr>
            <a:spLocks noChangeArrowheads="1"/>
          </p:cNvSpPr>
          <p:nvPr/>
        </p:nvSpPr>
        <p:spPr bwMode="auto">
          <a:xfrm>
            <a:off x="2405677" y="2405583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5" name="AutoShape 2"/>
          <p:cNvSpPr>
            <a:spLocks noChangeArrowheads="1"/>
          </p:cNvSpPr>
          <p:nvPr/>
        </p:nvSpPr>
        <p:spPr bwMode="auto">
          <a:xfrm>
            <a:off x="3293080" y="2201561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6" name="AutoShape 2"/>
          <p:cNvSpPr>
            <a:spLocks noChangeArrowheads="1"/>
          </p:cNvSpPr>
          <p:nvPr/>
        </p:nvSpPr>
        <p:spPr bwMode="auto">
          <a:xfrm>
            <a:off x="3082873" y="2416352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7" name="AutoShape 2"/>
          <p:cNvSpPr>
            <a:spLocks noChangeArrowheads="1"/>
          </p:cNvSpPr>
          <p:nvPr/>
        </p:nvSpPr>
        <p:spPr bwMode="auto">
          <a:xfrm>
            <a:off x="4001132" y="2201561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8" name="AutoShape 2"/>
          <p:cNvSpPr>
            <a:spLocks noChangeArrowheads="1"/>
          </p:cNvSpPr>
          <p:nvPr/>
        </p:nvSpPr>
        <p:spPr bwMode="auto">
          <a:xfrm>
            <a:off x="3790925" y="2416352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9" name="AutoShape 2"/>
          <p:cNvSpPr>
            <a:spLocks noChangeArrowheads="1"/>
          </p:cNvSpPr>
          <p:nvPr/>
        </p:nvSpPr>
        <p:spPr bwMode="auto">
          <a:xfrm>
            <a:off x="4691545" y="2183712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0" name="AutoShape 2"/>
          <p:cNvSpPr>
            <a:spLocks noChangeArrowheads="1"/>
          </p:cNvSpPr>
          <p:nvPr/>
        </p:nvSpPr>
        <p:spPr bwMode="auto">
          <a:xfrm>
            <a:off x="4481338" y="2405583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1" name="AutoShape 2"/>
          <p:cNvSpPr>
            <a:spLocks noChangeArrowheads="1"/>
          </p:cNvSpPr>
          <p:nvPr/>
        </p:nvSpPr>
        <p:spPr bwMode="auto">
          <a:xfrm>
            <a:off x="5383784" y="2153656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2" name="AutoShape 2"/>
          <p:cNvSpPr>
            <a:spLocks noChangeArrowheads="1"/>
          </p:cNvSpPr>
          <p:nvPr/>
        </p:nvSpPr>
        <p:spPr bwMode="auto">
          <a:xfrm>
            <a:off x="5145676" y="2405583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" name="AutoShape 2"/>
          <p:cNvSpPr>
            <a:spLocks noChangeArrowheads="1"/>
          </p:cNvSpPr>
          <p:nvPr/>
        </p:nvSpPr>
        <p:spPr bwMode="auto">
          <a:xfrm>
            <a:off x="1237586" y="1498691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4" name="AutoShape 2"/>
          <p:cNvSpPr>
            <a:spLocks noChangeArrowheads="1"/>
          </p:cNvSpPr>
          <p:nvPr/>
        </p:nvSpPr>
        <p:spPr bwMode="auto">
          <a:xfrm>
            <a:off x="1027379" y="1713482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5" name="AutoShape 2"/>
          <p:cNvSpPr>
            <a:spLocks noChangeArrowheads="1"/>
          </p:cNvSpPr>
          <p:nvPr/>
        </p:nvSpPr>
        <p:spPr bwMode="auto">
          <a:xfrm>
            <a:off x="1923889" y="1498691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6" name="AutoShape 2"/>
          <p:cNvSpPr>
            <a:spLocks noChangeArrowheads="1"/>
          </p:cNvSpPr>
          <p:nvPr/>
        </p:nvSpPr>
        <p:spPr bwMode="auto">
          <a:xfrm>
            <a:off x="1713682" y="1713482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7" name="AutoShape 2"/>
          <p:cNvSpPr>
            <a:spLocks noChangeArrowheads="1"/>
          </p:cNvSpPr>
          <p:nvPr/>
        </p:nvSpPr>
        <p:spPr bwMode="auto">
          <a:xfrm>
            <a:off x="2602739" y="1487922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8" name="AutoShape 2"/>
          <p:cNvSpPr>
            <a:spLocks noChangeArrowheads="1"/>
          </p:cNvSpPr>
          <p:nvPr/>
        </p:nvSpPr>
        <p:spPr bwMode="auto">
          <a:xfrm>
            <a:off x="2392532" y="1702713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9" name="AutoShape 2"/>
          <p:cNvSpPr>
            <a:spLocks noChangeArrowheads="1"/>
          </p:cNvSpPr>
          <p:nvPr/>
        </p:nvSpPr>
        <p:spPr bwMode="auto">
          <a:xfrm>
            <a:off x="3279935" y="1498691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0" name="AutoShape 2"/>
          <p:cNvSpPr>
            <a:spLocks noChangeArrowheads="1"/>
          </p:cNvSpPr>
          <p:nvPr/>
        </p:nvSpPr>
        <p:spPr bwMode="auto">
          <a:xfrm>
            <a:off x="3069728" y="1713482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1" name="AutoShape 2"/>
          <p:cNvSpPr>
            <a:spLocks noChangeArrowheads="1"/>
          </p:cNvSpPr>
          <p:nvPr/>
        </p:nvSpPr>
        <p:spPr bwMode="auto">
          <a:xfrm>
            <a:off x="3987987" y="1498691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2" name="AutoShape 2"/>
          <p:cNvSpPr>
            <a:spLocks noChangeArrowheads="1"/>
          </p:cNvSpPr>
          <p:nvPr/>
        </p:nvSpPr>
        <p:spPr bwMode="auto">
          <a:xfrm>
            <a:off x="3777780" y="1713482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3" name="AutoShape 2"/>
          <p:cNvSpPr>
            <a:spLocks noChangeArrowheads="1"/>
          </p:cNvSpPr>
          <p:nvPr/>
        </p:nvSpPr>
        <p:spPr bwMode="auto">
          <a:xfrm>
            <a:off x="4678400" y="1480842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4" name="AutoShape 2"/>
          <p:cNvSpPr>
            <a:spLocks noChangeArrowheads="1"/>
          </p:cNvSpPr>
          <p:nvPr/>
        </p:nvSpPr>
        <p:spPr bwMode="auto">
          <a:xfrm>
            <a:off x="4468193" y="1702713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5" name="AutoShape 2"/>
          <p:cNvSpPr>
            <a:spLocks noChangeArrowheads="1"/>
          </p:cNvSpPr>
          <p:nvPr/>
        </p:nvSpPr>
        <p:spPr bwMode="auto">
          <a:xfrm>
            <a:off x="5370639" y="1450786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6" name="AutoShape 2"/>
          <p:cNvSpPr>
            <a:spLocks noChangeArrowheads="1"/>
          </p:cNvSpPr>
          <p:nvPr/>
        </p:nvSpPr>
        <p:spPr bwMode="auto">
          <a:xfrm>
            <a:off x="5132531" y="1702713"/>
            <a:ext cx="902447" cy="940460"/>
          </a:xfrm>
          <a:prstGeom prst="cube">
            <a:avLst>
              <a:gd name="adj" fmla="val 25000"/>
            </a:avLst>
          </a:pr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7" name="Serbest Form 116"/>
          <p:cNvSpPr/>
          <p:nvPr/>
        </p:nvSpPr>
        <p:spPr>
          <a:xfrm>
            <a:off x="1011248" y="1823309"/>
            <a:ext cx="4839525" cy="2191407"/>
          </a:xfrm>
          <a:custGeom>
            <a:avLst/>
            <a:gdLst>
              <a:gd name="connsiteX0" fmla="*/ 0 w 5060731"/>
              <a:gd name="connsiteY0" fmla="*/ 15765 h 2191407"/>
              <a:gd name="connsiteX1" fmla="*/ 5060731 w 5060731"/>
              <a:gd name="connsiteY1" fmla="*/ 0 h 2191407"/>
              <a:gd name="connsiteX2" fmla="*/ 5029200 w 5060731"/>
              <a:gd name="connsiteY2" fmla="*/ 2191407 h 2191407"/>
              <a:gd name="connsiteX3" fmla="*/ 15765 w 5060731"/>
              <a:gd name="connsiteY3" fmla="*/ 2191407 h 2191407"/>
              <a:gd name="connsiteX4" fmla="*/ 0 w 5060731"/>
              <a:gd name="connsiteY4" fmla="*/ 15765 h 219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60731" h="2191407">
                <a:moveTo>
                  <a:pt x="0" y="15765"/>
                </a:moveTo>
                <a:lnTo>
                  <a:pt x="5060731" y="0"/>
                </a:lnTo>
                <a:lnTo>
                  <a:pt x="5029200" y="2191407"/>
                </a:lnTo>
                <a:lnTo>
                  <a:pt x="15765" y="2191407"/>
                </a:lnTo>
                <a:lnTo>
                  <a:pt x="0" y="15765"/>
                </a:lnTo>
                <a:close/>
              </a:path>
            </a:pathLst>
          </a:custGeom>
          <a:solidFill>
            <a:srgbClr val="FF0000">
              <a:alpha val="36078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9" name="Serbest Form 118"/>
          <p:cNvSpPr/>
          <p:nvPr/>
        </p:nvSpPr>
        <p:spPr>
          <a:xfrm>
            <a:off x="5814637" y="1209874"/>
            <a:ext cx="693683" cy="2758965"/>
          </a:xfrm>
          <a:custGeom>
            <a:avLst/>
            <a:gdLst>
              <a:gd name="connsiteX0" fmla="*/ 0 w 693683"/>
              <a:gd name="connsiteY0" fmla="*/ 2758965 h 2758965"/>
              <a:gd name="connsiteX1" fmla="*/ 0 w 693683"/>
              <a:gd name="connsiteY1" fmla="*/ 2758965 h 2758965"/>
              <a:gd name="connsiteX2" fmla="*/ 126125 w 693683"/>
              <a:gd name="connsiteY2" fmla="*/ 2695903 h 2758965"/>
              <a:gd name="connsiteX3" fmla="*/ 662152 w 693683"/>
              <a:gd name="connsiteY3" fmla="*/ 2128345 h 2758965"/>
              <a:gd name="connsiteX4" fmla="*/ 693683 w 693683"/>
              <a:gd name="connsiteY4" fmla="*/ 0 h 2758965"/>
              <a:gd name="connsiteX5" fmla="*/ 15766 w 693683"/>
              <a:gd name="connsiteY5" fmla="*/ 630621 h 2758965"/>
              <a:gd name="connsiteX6" fmla="*/ 0 w 693683"/>
              <a:gd name="connsiteY6" fmla="*/ 2758965 h 2758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3683" h="2758965">
                <a:moveTo>
                  <a:pt x="0" y="2758965"/>
                </a:moveTo>
                <a:lnTo>
                  <a:pt x="0" y="2758965"/>
                </a:lnTo>
                <a:lnTo>
                  <a:pt x="126125" y="2695903"/>
                </a:lnTo>
                <a:lnTo>
                  <a:pt x="662152" y="2128345"/>
                </a:lnTo>
                <a:lnTo>
                  <a:pt x="693683" y="0"/>
                </a:lnTo>
                <a:lnTo>
                  <a:pt x="15766" y="630621"/>
                </a:lnTo>
                <a:lnTo>
                  <a:pt x="0" y="2758965"/>
                </a:lnTo>
                <a:close/>
              </a:path>
            </a:pathLst>
          </a:custGeom>
          <a:solidFill>
            <a:srgbClr val="FFFF00">
              <a:alpha val="5098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0" name="Serbest Form 119"/>
          <p:cNvSpPr/>
          <p:nvPr/>
        </p:nvSpPr>
        <p:spPr>
          <a:xfrm>
            <a:off x="993228" y="1182414"/>
            <a:ext cx="5502165" cy="693683"/>
          </a:xfrm>
          <a:custGeom>
            <a:avLst/>
            <a:gdLst>
              <a:gd name="connsiteX0" fmla="*/ 5502165 w 5502165"/>
              <a:gd name="connsiteY0" fmla="*/ 0 h 693683"/>
              <a:gd name="connsiteX1" fmla="*/ 677917 w 5502165"/>
              <a:gd name="connsiteY1" fmla="*/ 47296 h 693683"/>
              <a:gd name="connsiteX2" fmla="*/ 0 w 5502165"/>
              <a:gd name="connsiteY2" fmla="*/ 693683 h 693683"/>
              <a:gd name="connsiteX3" fmla="*/ 4855779 w 5502165"/>
              <a:gd name="connsiteY3" fmla="*/ 693683 h 693683"/>
              <a:gd name="connsiteX4" fmla="*/ 5502165 w 5502165"/>
              <a:gd name="connsiteY4" fmla="*/ 0 h 693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2165" h="693683">
                <a:moveTo>
                  <a:pt x="5502165" y="0"/>
                </a:moveTo>
                <a:lnTo>
                  <a:pt x="677917" y="47296"/>
                </a:lnTo>
                <a:lnTo>
                  <a:pt x="0" y="693683"/>
                </a:lnTo>
                <a:lnTo>
                  <a:pt x="4855779" y="693683"/>
                </a:lnTo>
                <a:lnTo>
                  <a:pt x="5502165" y="0"/>
                </a:lnTo>
                <a:close/>
              </a:path>
            </a:pathLst>
          </a:custGeom>
          <a:solidFill>
            <a:srgbClr val="FF0000">
              <a:alpha val="43922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21" name="Mürekkep 120"/>
              <p14:cNvContentPartPr/>
              <p14:nvPr/>
            </p14:nvContentPartPr>
            <p14:xfrm>
              <a:off x="205560" y="2089440"/>
              <a:ext cx="8787240" cy="4304520"/>
            </p14:xfrm>
          </p:contentPart>
        </mc:Choice>
        <mc:Fallback xmlns="">
          <p:pic>
            <p:nvPicPr>
              <p:cNvPr id="121" name="Mürekkep 120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6200" y="2080080"/>
                <a:ext cx="8805960" cy="4323240"/>
              </a:xfrm>
              <a:prstGeom prst="rect">
                <a:avLst/>
              </a:prstGeom>
            </p:spPr>
          </p:pic>
        </mc:Fallback>
      </mc:AlternateContent>
      <p:sp>
        <p:nvSpPr>
          <p:cNvPr id="122" name="Metin kutusu 121"/>
          <p:cNvSpPr txBox="1"/>
          <p:nvPr/>
        </p:nvSpPr>
        <p:spPr>
          <a:xfrm>
            <a:off x="141920" y="86201"/>
            <a:ext cx="8894576" cy="830997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C00000"/>
                </a:solidFill>
              </a:rPr>
              <a:t>ÖRNEK:            </a:t>
            </a:r>
            <a:r>
              <a:rPr lang="tr-TR" sz="2400" b="1" dirty="0" smtClean="0"/>
              <a:t>Kenar uzunluğu 3 br,3 br ve 7 br olan kare   prizmasının hacmi  kaç birim küptür?</a:t>
            </a:r>
            <a:endParaRPr lang="tr-TR" sz="2400" b="1" dirty="0"/>
          </a:p>
        </p:txBody>
      </p:sp>
      <p:sp>
        <p:nvSpPr>
          <p:cNvPr id="123" name="Dikdörtgen 122"/>
          <p:cNvSpPr/>
          <p:nvPr/>
        </p:nvSpPr>
        <p:spPr>
          <a:xfrm>
            <a:off x="5567380" y="6488668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8604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8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9" fill="hold">
                      <p:stCondLst>
                        <p:cond delay="indefinite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3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6" fill="hold">
                      <p:stCondLst>
                        <p:cond delay="indefinite"/>
                      </p:stCondLst>
                      <p:childTnLst>
                        <p:par>
                          <p:cTn id="417" fill="hold">
                            <p:stCondLst>
                              <p:cond delay="0"/>
                            </p:stCondLst>
                            <p:childTnLst>
                              <p:par>
                                <p:cTn id="4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0" fill="hold">
                      <p:stCondLst>
                        <p:cond delay="indefinite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4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7" fill="hold">
                      <p:stCondLst>
                        <p:cond delay="indefinite"/>
                      </p:stCondLst>
                      <p:childTnLst>
                        <p:par>
                          <p:cTn id="438" fill="hold">
                            <p:stCondLst>
                              <p:cond delay="0"/>
                            </p:stCondLst>
                            <p:childTnLst>
                              <p:par>
                                <p:cTn id="4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1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4" fill="hold">
                      <p:stCondLst>
                        <p:cond delay="indefinite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1" fill="hold">
                      <p:stCondLst>
                        <p:cond delay="indefinite"/>
                      </p:stCondLst>
                      <p:childTnLst>
                        <p:par>
                          <p:cTn id="452" fill="hold">
                            <p:stCondLst>
                              <p:cond delay="0"/>
                            </p:stCondLst>
                            <p:childTnLst>
                              <p:par>
                                <p:cTn id="4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5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8" fill="hold">
                      <p:stCondLst>
                        <p:cond delay="indefinite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2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5" fill="hold">
                      <p:stCondLst>
                        <p:cond delay="indefinite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2" fill="hold">
                      <p:stCondLst>
                        <p:cond delay="indefinite"/>
                      </p:stCondLst>
                      <p:childTnLst>
                        <p:par>
                          <p:cTn id="473" fill="hold">
                            <p:stCondLst>
                              <p:cond delay="0"/>
                            </p:stCondLst>
                            <p:childTnLst>
                              <p:par>
                                <p:cTn id="4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9" fill="hold">
                      <p:stCondLst>
                        <p:cond delay="indefinite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6" fill="hold">
                      <p:stCondLst>
                        <p:cond delay="indefinite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0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1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9" grpId="0" animBg="1"/>
      <p:bldP spid="120" grpId="0" animBg="1"/>
      <p:bldP spid="12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262</Words>
  <Application>Microsoft Office PowerPoint</Application>
  <PresentationFormat>Ekran Gösterisi (4:3)</PresentationFormat>
  <Paragraphs>99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54</cp:revision>
  <dcterms:created xsi:type="dcterms:W3CDTF">2013-04-20T06:28:59Z</dcterms:created>
  <dcterms:modified xsi:type="dcterms:W3CDTF">2013-04-20T17:54:25Z</dcterms:modified>
</cp:coreProperties>
</file>